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17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171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3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822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D9EE658-2D98-459A-827D-423528B075FA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952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788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63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082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209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719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18.12.2019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301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D9EE658-2D98-459A-827D-423528B075FA}" type="datetimeFigureOut">
              <a:rPr lang="tr-TR" smtClean="0"/>
              <a:t>18.12.2019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06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64">
            <a:extLst>
              <a:ext uri="{FF2B5EF4-FFF2-40B4-BE49-F238E27FC236}">
                <a16:creationId xmlns:a16="http://schemas.microsoft.com/office/drawing/2014/main" id="{89654513-256A-475D-BCC5-25FBFEA8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D31608D-613C-481F-8421-AE54685ED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F5A41C1-008A-427C-8217-B8236D74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80" name="Rectangle 68">
            <a:extLst>
              <a:ext uri="{FF2B5EF4-FFF2-40B4-BE49-F238E27FC236}">
                <a16:creationId xmlns:a16="http://schemas.microsoft.com/office/drawing/2014/main" id="{99830760-26BB-4DF9-938D-77E5D34C8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9A9F7A4F-FA92-4916-8E85-369FE7ED6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89" y="477232"/>
            <a:ext cx="7188805" cy="19175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5400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lgerian" panose="04020705040A02060702" pitchFamily="82" charset="0"/>
              </a:rPr>
              <a:t>TAŞ – KAĞIT - MAKAS </a:t>
            </a:r>
            <a:endParaRPr lang="en-US" sz="5400" dirty="0"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Algerian" panose="04020705040A02060702" pitchFamily="82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ACAD029-AC2F-4279-8284-6FF547677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543" y="2871982"/>
            <a:ext cx="4558309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b="1" dirty="0"/>
              <a:t>Muhammed </a:t>
            </a:r>
          </a:p>
          <a:p>
            <a:pPr indent="-18288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b="1" dirty="0"/>
              <a:t>ÖZDEMİR</a:t>
            </a:r>
          </a:p>
          <a:p>
            <a:pPr indent="-18288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b="1" dirty="0"/>
              <a:t>1800005101</a:t>
            </a:r>
          </a:p>
          <a:p>
            <a:pPr indent="-18288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b="1" dirty="0"/>
              <a:t>Rezan </a:t>
            </a:r>
          </a:p>
          <a:p>
            <a:pPr indent="-18288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b="1" dirty="0"/>
              <a:t>SÖYLEMEZ</a:t>
            </a:r>
          </a:p>
          <a:p>
            <a:pPr indent="-18288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b="1" dirty="0"/>
              <a:t>1600001072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25F4DEF-FE3B-4518-AD0F-8E773473ED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3" r="1" b="1"/>
          <a:stretch/>
        </p:blipFill>
        <p:spPr>
          <a:xfrm>
            <a:off x="7853983" y="-2"/>
            <a:ext cx="4329965" cy="3793338"/>
          </a:xfrm>
          <a:custGeom>
            <a:avLst/>
            <a:gdLst>
              <a:gd name="connsiteX0" fmla="*/ 620085 w 4329965"/>
              <a:gd name="connsiteY0" fmla="*/ 0 h 3793338"/>
              <a:gd name="connsiteX1" fmla="*/ 4329965 w 4329965"/>
              <a:gd name="connsiteY1" fmla="*/ 0 h 3793338"/>
              <a:gd name="connsiteX2" fmla="*/ 4329965 w 4329965"/>
              <a:gd name="connsiteY2" fmla="*/ 2733720 h 3793338"/>
              <a:gd name="connsiteX3" fmla="*/ 4251051 w 4329965"/>
              <a:gd name="connsiteY3" fmla="*/ 2820548 h 3793338"/>
              <a:gd name="connsiteX4" fmla="*/ 2611921 w 4329965"/>
              <a:gd name="connsiteY4" fmla="*/ 3499497 h 3793338"/>
              <a:gd name="connsiteX5" fmla="*/ 293841 w 4329965"/>
              <a:gd name="connsiteY5" fmla="*/ 1181418 h 3793338"/>
              <a:gd name="connsiteX6" fmla="*/ 573621 w 4329965"/>
              <a:gd name="connsiteY6" fmla="*/ 76483 h 3793338"/>
              <a:gd name="connsiteX7" fmla="*/ 284617 w 4329965"/>
              <a:gd name="connsiteY7" fmla="*/ 0 h 3793338"/>
              <a:gd name="connsiteX8" fmla="*/ 543760 w 4329965"/>
              <a:gd name="connsiteY8" fmla="*/ 0 h 3793338"/>
              <a:gd name="connsiteX9" fmla="*/ 516204 w 4329965"/>
              <a:gd name="connsiteY9" fmla="*/ 45359 h 3793338"/>
              <a:gd name="connsiteX10" fmla="*/ 228543 w 4329965"/>
              <a:gd name="connsiteY10" fmla="*/ 1181418 h 3793338"/>
              <a:gd name="connsiteX11" fmla="*/ 2611921 w 4329965"/>
              <a:gd name="connsiteY11" fmla="*/ 3564795 h 3793338"/>
              <a:gd name="connsiteX12" fmla="*/ 4297223 w 4329965"/>
              <a:gd name="connsiteY12" fmla="*/ 2866720 h 3793338"/>
              <a:gd name="connsiteX13" fmla="*/ 4329965 w 4329965"/>
              <a:gd name="connsiteY13" fmla="*/ 2830694 h 3793338"/>
              <a:gd name="connsiteX14" fmla="*/ 4329965 w 4329965"/>
              <a:gd name="connsiteY14" fmla="*/ 3145443 h 3793338"/>
              <a:gd name="connsiteX15" fmla="*/ 4273345 w 4329965"/>
              <a:gd name="connsiteY15" fmla="*/ 3196903 h 3793338"/>
              <a:gd name="connsiteX16" fmla="*/ 2611921 w 4329965"/>
              <a:gd name="connsiteY16" fmla="*/ 3793338 h 3793338"/>
              <a:gd name="connsiteX17" fmla="*/ 0 w 4329965"/>
              <a:gd name="connsiteY17" fmla="*/ 1181418 h 3793338"/>
              <a:gd name="connsiteX18" fmla="*/ 205258 w 4329965"/>
              <a:gd name="connsiteY18" fmla="*/ 164740 h 379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29965" h="3793338">
                <a:moveTo>
                  <a:pt x="620085" y="0"/>
                </a:moveTo>
                <a:lnTo>
                  <a:pt x="4329965" y="0"/>
                </a:lnTo>
                <a:lnTo>
                  <a:pt x="4329965" y="2733720"/>
                </a:lnTo>
                <a:lnTo>
                  <a:pt x="4251051" y="2820548"/>
                </a:lnTo>
                <a:cubicBezTo>
                  <a:pt x="3831561" y="3240037"/>
                  <a:pt x="3252041" y="3499497"/>
                  <a:pt x="2611921" y="3499497"/>
                </a:cubicBezTo>
                <a:cubicBezTo>
                  <a:pt x="1331680" y="3499497"/>
                  <a:pt x="293841" y="2461658"/>
                  <a:pt x="293841" y="1181418"/>
                </a:cubicBezTo>
                <a:cubicBezTo>
                  <a:pt x="293841" y="781342"/>
                  <a:pt x="395193" y="404939"/>
                  <a:pt x="573621" y="76483"/>
                </a:cubicBezTo>
                <a:close/>
                <a:moveTo>
                  <a:pt x="284617" y="0"/>
                </a:moveTo>
                <a:lnTo>
                  <a:pt x="543760" y="0"/>
                </a:lnTo>
                <a:lnTo>
                  <a:pt x="516204" y="45359"/>
                </a:lnTo>
                <a:cubicBezTo>
                  <a:pt x="332750" y="383067"/>
                  <a:pt x="228543" y="770073"/>
                  <a:pt x="228543" y="1181418"/>
                </a:cubicBezTo>
                <a:cubicBezTo>
                  <a:pt x="228543" y="2497720"/>
                  <a:pt x="1295618" y="3564795"/>
                  <a:pt x="2611921" y="3564795"/>
                </a:cubicBezTo>
                <a:cubicBezTo>
                  <a:pt x="3270072" y="3564795"/>
                  <a:pt x="3865916" y="3298026"/>
                  <a:pt x="4297223" y="2866720"/>
                </a:cubicBezTo>
                <a:lnTo>
                  <a:pt x="4329965" y="2830694"/>
                </a:lnTo>
                <a:lnTo>
                  <a:pt x="4329965" y="3145443"/>
                </a:lnTo>
                <a:lnTo>
                  <a:pt x="4273345" y="3196903"/>
                </a:lnTo>
                <a:cubicBezTo>
                  <a:pt x="3821851" y="3569508"/>
                  <a:pt x="3243025" y="3793338"/>
                  <a:pt x="2611921" y="3793338"/>
                </a:cubicBezTo>
                <a:cubicBezTo>
                  <a:pt x="1169396" y="3793338"/>
                  <a:pt x="0" y="2623942"/>
                  <a:pt x="0" y="1181418"/>
                </a:cubicBezTo>
                <a:cubicBezTo>
                  <a:pt x="0" y="820786"/>
                  <a:pt x="73088" y="477226"/>
                  <a:pt x="205258" y="164740"/>
                </a:cubicBezTo>
                <a:close/>
              </a:path>
            </a:pathLst>
          </a:custGeom>
        </p:spPr>
      </p:pic>
      <p:sp>
        <p:nvSpPr>
          <p:cNvPr id="81" name="Freeform: Shape 70">
            <a:extLst>
              <a:ext uri="{FF2B5EF4-FFF2-40B4-BE49-F238E27FC236}">
                <a16:creationId xmlns:a16="http://schemas.microsoft.com/office/drawing/2014/main" id="{F12B191D-14E0-48C6-9541-2DC3B7D19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62035" y="0"/>
            <a:ext cx="4329965" cy="3793338"/>
          </a:xfrm>
          <a:custGeom>
            <a:avLst/>
            <a:gdLst>
              <a:gd name="connsiteX0" fmla="*/ 620085 w 4329965"/>
              <a:gd name="connsiteY0" fmla="*/ 0 h 3793338"/>
              <a:gd name="connsiteX1" fmla="*/ 4329965 w 4329965"/>
              <a:gd name="connsiteY1" fmla="*/ 0 h 3793338"/>
              <a:gd name="connsiteX2" fmla="*/ 4329965 w 4329965"/>
              <a:gd name="connsiteY2" fmla="*/ 2733720 h 3793338"/>
              <a:gd name="connsiteX3" fmla="*/ 4251051 w 4329965"/>
              <a:gd name="connsiteY3" fmla="*/ 2820548 h 3793338"/>
              <a:gd name="connsiteX4" fmla="*/ 2611921 w 4329965"/>
              <a:gd name="connsiteY4" fmla="*/ 3499497 h 3793338"/>
              <a:gd name="connsiteX5" fmla="*/ 293841 w 4329965"/>
              <a:gd name="connsiteY5" fmla="*/ 1181418 h 3793338"/>
              <a:gd name="connsiteX6" fmla="*/ 573621 w 4329965"/>
              <a:gd name="connsiteY6" fmla="*/ 76483 h 3793338"/>
              <a:gd name="connsiteX7" fmla="*/ 284617 w 4329965"/>
              <a:gd name="connsiteY7" fmla="*/ 0 h 3793338"/>
              <a:gd name="connsiteX8" fmla="*/ 543760 w 4329965"/>
              <a:gd name="connsiteY8" fmla="*/ 0 h 3793338"/>
              <a:gd name="connsiteX9" fmla="*/ 516204 w 4329965"/>
              <a:gd name="connsiteY9" fmla="*/ 45359 h 3793338"/>
              <a:gd name="connsiteX10" fmla="*/ 228543 w 4329965"/>
              <a:gd name="connsiteY10" fmla="*/ 1181418 h 3793338"/>
              <a:gd name="connsiteX11" fmla="*/ 2611921 w 4329965"/>
              <a:gd name="connsiteY11" fmla="*/ 3564795 h 3793338"/>
              <a:gd name="connsiteX12" fmla="*/ 4297223 w 4329965"/>
              <a:gd name="connsiteY12" fmla="*/ 2866720 h 3793338"/>
              <a:gd name="connsiteX13" fmla="*/ 4329965 w 4329965"/>
              <a:gd name="connsiteY13" fmla="*/ 2830694 h 3793338"/>
              <a:gd name="connsiteX14" fmla="*/ 4329965 w 4329965"/>
              <a:gd name="connsiteY14" fmla="*/ 3145443 h 3793338"/>
              <a:gd name="connsiteX15" fmla="*/ 4273345 w 4329965"/>
              <a:gd name="connsiteY15" fmla="*/ 3196903 h 3793338"/>
              <a:gd name="connsiteX16" fmla="*/ 2611921 w 4329965"/>
              <a:gd name="connsiteY16" fmla="*/ 3793338 h 3793338"/>
              <a:gd name="connsiteX17" fmla="*/ 0 w 4329965"/>
              <a:gd name="connsiteY17" fmla="*/ 1181418 h 3793338"/>
              <a:gd name="connsiteX18" fmla="*/ 205258 w 4329965"/>
              <a:gd name="connsiteY18" fmla="*/ 164740 h 379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29965" h="3793338">
                <a:moveTo>
                  <a:pt x="620085" y="0"/>
                </a:moveTo>
                <a:lnTo>
                  <a:pt x="4329965" y="0"/>
                </a:lnTo>
                <a:lnTo>
                  <a:pt x="4329965" y="2733720"/>
                </a:lnTo>
                <a:lnTo>
                  <a:pt x="4251051" y="2820548"/>
                </a:lnTo>
                <a:cubicBezTo>
                  <a:pt x="3831561" y="3240037"/>
                  <a:pt x="3252041" y="3499497"/>
                  <a:pt x="2611921" y="3499497"/>
                </a:cubicBezTo>
                <a:cubicBezTo>
                  <a:pt x="1331680" y="3499497"/>
                  <a:pt x="293841" y="2461658"/>
                  <a:pt x="293841" y="1181418"/>
                </a:cubicBezTo>
                <a:cubicBezTo>
                  <a:pt x="293841" y="781342"/>
                  <a:pt x="395193" y="404939"/>
                  <a:pt x="573621" y="76483"/>
                </a:cubicBezTo>
                <a:close/>
                <a:moveTo>
                  <a:pt x="284617" y="0"/>
                </a:moveTo>
                <a:lnTo>
                  <a:pt x="543760" y="0"/>
                </a:lnTo>
                <a:lnTo>
                  <a:pt x="516204" y="45359"/>
                </a:lnTo>
                <a:cubicBezTo>
                  <a:pt x="332750" y="383067"/>
                  <a:pt x="228543" y="770073"/>
                  <a:pt x="228543" y="1181418"/>
                </a:cubicBezTo>
                <a:cubicBezTo>
                  <a:pt x="228543" y="2497720"/>
                  <a:pt x="1295618" y="3564795"/>
                  <a:pt x="2611921" y="3564795"/>
                </a:cubicBezTo>
                <a:cubicBezTo>
                  <a:pt x="3270072" y="3564795"/>
                  <a:pt x="3865916" y="3298026"/>
                  <a:pt x="4297223" y="2866720"/>
                </a:cubicBezTo>
                <a:lnTo>
                  <a:pt x="4329965" y="2830694"/>
                </a:lnTo>
                <a:lnTo>
                  <a:pt x="4329965" y="3145443"/>
                </a:lnTo>
                <a:lnTo>
                  <a:pt x="4273345" y="3196903"/>
                </a:lnTo>
                <a:cubicBezTo>
                  <a:pt x="3821851" y="3569508"/>
                  <a:pt x="3243025" y="3793338"/>
                  <a:pt x="2611921" y="3793338"/>
                </a:cubicBezTo>
                <a:cubicBezTo>
                  <a:pt x="1169396" y="3793338"/>
                  <a:pt x="0" y="2623942"/>
                  <a:pt x="0" y="1181418"/>
                </a:cubicBezTo>
                <a:cubicBezTo>
                  <a:pt x="0" y="820786"/>
                  <a:pt x="73088" y="477226"/>
                  <a:pt x="205258" y="164740"/>
                </a:cubicBezTo>
                <a:close/>
              </a:path>
            </a:pathLst>
          </a:custGeom>
          <a:blipFill dpi="0" rotWithShape="1">
            <a:blip r:embed="rId6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D3D96B60-7B52-455C-88B1-AF5C679738B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"/>
          <a:stretch/>
        </p:blipFill>
        <p:spPr>
          <a:xfrm>
            <a:off x="5679762" y="2646306"/>
            <a:ext cx="3197072" cy="3197072"/>
          </a:xfrm>
          <a:custGeom>
            <a:avLst/>
            <a:gdLst>
              <a:gd name="connsiteX0" fmla="*/ 1598536 w 3197072"/>
              <a:gd name="connsiteY0" fmla="*/ 179835 h 3197072"/>
              <a:gd name="connsiteX1" fmla="*/ 3017237 w 3197072"/>
              <a:gd name="connsiteY1" fmla="*/ 1598536 h 3197072"/>
              <a:gd name="connsiteX2" fmla="*/ 1598536 w 3197072"/>
              <a:gd name="connsiteY2" fmla="*/ 3017237 h 3197072"/>
              <a:gd name="connsiteX3" fmla="*/ 179836 w 3197072"/>
              <a:gd name="connsiteY3" fmla="*/ 1598536 h 3197072"/>
              <a:gd name="connsiteX4" fmla="*/ 1598536 w 3197072"/>
              <a:gd name="connsiteY4" fmla="*/ 179835 h 3197072"/>
              <a:gd name="connsiteX5" fmla="*/ 1598536 w 3197072"/>
              <a:gd name="connsiteY5" fmla="*/ 139872 h 3197072"/>
              <a:gd name="connsiteX6" fmla="*/ 139872 w 3197072"/>
              <a:gd name="connsiteY6" fmla="*/ 1598536 h 3197072"/>
              <a:gd name="connsiteX7" fmla="*/ 1598536 w 3197072"/>
              <a:gd name="connsiteY7" fmla="*/ 3057200 h 3197072"/>
              <a:gd name="connsiteX8" fmla="*/ 3057200 w 3197072"/>
              <a:gd name="connsiteY8" fmla="*/ 1598536 h 3197072"/>
              <a:gd name="connsiteX9" fmla="*/ 1598536 w 3197072"/>
              <a:gd name="connsiteY9" fmla="*/ 139872 h 3197072"/>
              <a:gd name="connsiteX10" fmla="*/ 1598536 w 3197072"/>
              <a:gd name="connsiteY10" fmla="*/ 0 h 3197072"/>
              <a:gd name="connsiteX11" fmla="*/ 3197072 w 3197072"/>
              <a:gd name="connsiteY11" fmla="*/ 1598536 h 3197072"/>
              <a:gd name="connsiteX12" fmla="*/ 1598536 w 3197072"/>
              <a:gd name="connsiteY12" fmla="*/ 3197072 h 3197072"/>
              <a:gd name="connsiteX13" fmla="*/ 0 w 3197072"/>
              <a:gd name="connsiteY13" fmla="*/ 1598536 h 3197072"/>
              <a:gd name="connsiteX14" fmla="*/ 1598536 w 3197072"/>
              <a:gd name="connsiteY14" fmla="*/ 0 h 319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97072" h="3197072">
                <a:moveTo>
                  <a:pt x="1598536" y="179835"/>
                </a:moveTo>
                <a:cubicBezTo>
                  <a:pt x="2382063" y="179835"/>
                  <a:pt x="3017237" y="815009"/>
                  <a:pt x="3017237" y="1598536"/>
                </a:cubicBezTo>
                <a:cubicBezTo>
                  <a:pt x="3017237" y="2382063"/>
                  <a:pt x="2382063" y="3017237"/>
                  <a:pt x="1598536" y="3017237"/>
                </a:cubicBezTo>
                <a:cubicBezTo>
                  <a:pt x="815009" y="3017237"/>
                  <a:pt x="179836" y="2382063"/>
                  <a:pt x="179836" y="1598536"/>
                </a:cubicBezTo>
                <a:cubicBezTo>
                  <a:pt x="179836" y="815009"/>
                  <a:pt x="815009" y="179835"/>
                  <a:pt x="1598536" y="179835"/>
                </a:cubicBezTo>
                <a:close/>
                <a:moveTo>
                  <a:pt x="1598536" y="139872"/>
                </a:moveTo>
                <a:cubicBezTo>
                  <a:pt x="792938" y="139872"/>
                  <a:pt x="139872" y="792939"/>
                  <a:pt x="139872" y="1598536"/>
                </a:cubicBezTo>
                <a:cubicBezTo>
                  <a:pt x="139872" y="2404134"/>
                  <a:pt x="792938" y="3057200"/>
                  <a:pt x="1598536" y="3057200"/>
                </a:cubicBezTo>
                <a:cubicBezTo>
                  <a:pt x="2404134" y="3057200"/>
                  <a:pt x="3057200" y="2404134"/>
                  <a:pt x="3057200" y="1598536"/>
                </a:cubicBezTo>
                <a:cubicBezTo>
                  <a:pt x="3057200" y="792939"/>
                  <a:pt x="2404134" y="139872"/>
                  <a:pt x="1598536" y="139872"/>
                </a:cubicBezTo>
                <a:close/>
                <a:moveTo>
                  <a:pt x="1598536" y="0"/>
                </a:moveTo>
                <a:cubicBezTo>
                  <a:pt x="2481383" y="0"/>
                  <a:pt x="3197072" y="715689"/>
                  <a:pt x="3197072" y="1598536"/>
                </a:cubicBezTo>
                <a:cubicBezTo>
                  <a:pt x="3197072" y="2481383"/>
                  <a:pt x="2481383" y="3197072"/>
                  <a:pt x="1598536" y="3197072"/>
                </a:cubicBezTo>
                <a:cubicBezTo>
                  <a:pt x="715689" y="3197072"/>
                  <a:pt x="0" y="2481383"/>
                  <a:pt x="0" y="1598536"/>
                </a:cubicBezTo>
                <a:cubicBezTo>
                  <a:pt x="0" y="715689"/>
                  <a:pt x="715689" y="0"/>
                  <a:pt x="1598536" y="0"/>
                </a:cubicBezTo>
                <a:close/>
              </a:path>
            </a:pathLst>
          </a:custGeom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75806C2-AB07-4F56-936F-6EA1070F7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9762" y="2646306"/>
            <a:ext cx="3197072" cy="319707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6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69923DF-00DF-45A6-86A0-5AD7FE498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42428" y="6229681"/>
            <a:ext cx="457200" cy="457200"/>
            <a:chOff x="11361456" y="6195813"/>
            <a:chExt cx="548640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2CF2C9B-5727-4B1C-9BEF-9E7BB40FB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E8D297F-5AA5-452D-BA3A-F410FA845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7" name="Resim 6">
            <a:extLst>
              <a:ext uri="{FF2B5EF4-FFF2-40B4-BE49-F238E27FC236}">
                <a16:creationId xmlns:a16="http://schemas.microsoft.com/office/drawing/2014/main" id="{AF7F9E9A-5ADF-4759-A186-2273B07D7F5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2" r="7" b="7"/>
          <a:stretch/>
        </p:blipFill>
        <p:spPr>
          <a:xfrm>
            <a:off x="8775850" y="3931477"/>
            <a:ext cx="3416150" cy="2926525"/>
          </a:xfrm>
          <a:custGeom>
            <a:avLst/>
            <a:gdLst>
              <a:gd name="connsiteX0" fmla="*/ 2001856 w 3416150"/>
              <a:gd name="connsiteY0" fmla="*/ 225209 h 2926525"/>
              <a:gd name="connsiteX1" fmla="*/ 3372804 w 3416150"/>
              <a:gd name="connsiteY1" fmla="*/ 871744 h 2926525"/>
              <a:gd name="connsiteX2" fmla="*/ 3416150 w 3416150"/>
              <a:gd name="connsiteY2" fmla="*/ 929710 h 2926525"/>
              <a:gd name="connsiteX3" fmla="*/ 3416150 w 3416150"/>
              <a:gd name="connsiteY3" fmla="*/ 2926525 h 2926525"/>
              <a:gd name="connsiteX4" fmla="*/ 486913 w 3416150"/>
              <a:gd name="connsiteY4" fmla="*/ 2926525 h 2926525"/>
              <a:gd name="connsiteX5" fmla="*/ 439641 w 3416150"/>
              <a:gd name="connsiteY5" fmla="*/ 2848713 h 2926525"/>
              <a:gd name="connsiteX6" fmla="*/ 225209 w 3416150"/>
              <a:gd name="connsiteY6" fmla="*/ 2001857 h 2926525"/>
              <a:gd name="connsiteX7" fmla="*/ 2001856 w 3416150"/>
              <a:gd name="connsiteY7" fmla="*/ 225209 h 2926525"/>
              <a:gd name="connsiteX8" fmla="*/ 2001856 w 3416150"/>
              <a:gd name="connsiteY8" fmla="*/ 0 h 2926525"/>
              <a:gd name="connsiteX9" fmla="*/ 3275223 w 3416150"/>
              <a:gd name="connsiteY9" fmla="*/ 457127 h 2926525"/>
              <a:gd name="connsiteX10" fmla="*/ 3416150 w 3416150"/>
              <a:gd name="connsiteY10" fmla="*/ 585210 h 2926525"/>
              <a:gd name="connsiteX11" fmla="*/ 3416150 w 3416150"/>
              <a:gd name="connsiteY11" fmla="*/ 846232 h 2926525"/>
              <a:gd name="connsiteX12" fmla="*/ 3411422 w 3416150"/>
              <a:gd name="connsiteY12" fmla="*/ 839910 h 2926525"/>
              <a:gd name="connsiteX13" fmla="*/ 2001856 w 3416150"/>
              <a:gd name="connsiteY13" fmla="*/ 175163 h 2926525"/>
              <a:gd name="connsiteX14" fmla="*/ 175162 w 3416150"/>
              <a:gd name="connsiteY14" fmla="*/ 2001857 h 2926525"/>
              <a:gd name="connsiteX15" fmla="*/ 395634 w 3416150"/>
              <a:gd name="connsiteY15" fmla="*/ 2872568 h 2926525"/>
              <a:gd name="connsiteX16" fmla="*/ 428414 w 3416150"/>
              <a:gd name="connsiteY16" fmla="*/ 2926525 h 2926525"/>
              <a:gd name="connsiteX17" fmla="*/ 227385 w 3416150"/>
              <a:gd name="connsiteY17" fmla="*/ 2926525 h 2926525"/>
              <a:gd name="connsiteX18" fmla="*/ 157316 w 3416150"/>
              <a:gd name="connsiteY18" fmla="*/ 2781070 h 2926525"/>
              <a:gd name="connsiteX19" fmla="*/ 0 w 3416150"/>
              <a:gd name="connsiteY19" fmla="*/ 2001857 h 2926525"/>
              <a:gd name="connsiteX20" fmla="*/ 2001856 w 3416150"/>
              <a:gd name="connsiteY20" fmla="*/ 0 h 292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16150" h="2926525">
                <a:moveTo>
                  <a:pt x="2001856" y="225209"/>
                </a:moveTo>
                <a:cubicBezTo>
                  <a:pt x="2553790" y="225209"/>
                  <a:pt x="3046941" y="476889"/>
                  <a:pt x="3372804" y="871744"/>
                </a:cubicBezTo>
                <a:lnTo>
                  <a:pt x="3416150" y="929710"/>
                </a:lnTo>
                <a:lnTo>
                  <a:pt x="3416150" y="2926525"/>
                </a:lnTo>
                <a:lnTo>
                  <a:pt x="486913" y="2926525"/>
                </a:lnTo>
                <a:lnTo>
                  <a:pt x="439641" y="2848713"/>
                </a:lnTo>
                <a:cubicBezTo>
                  <a:pt x="302888" y="2596974"/>
                  <a:pt x="225209" y="2308487"/>
                  <a:pt x="225209" y="2001857"/>
                </a:cubicBezTo>
                <a:cubicBezTo>
                  <a:pt x="225209" y="1020641"/>
                  <a:pt x="1020641" y="225209"/>
                  <a:pt x="2001856" y="225209"/>
                </a:cubicBezTo>
                <a:close/>
                <a:moveTo>
                  <a:pt x="2001856" y="0"/>
                </a:moveTo>
                <a:cubicBezTo>
                  <a:pt x="2485554" y="0"/>
                  <a:pt x="2929185" y="171550"/>
                  <a:pt x="3275223" y="457127"/>
                </a:cubicBezTo>
                <a:lnTo>
                  <a:pt x="3416150" y="585210"/>
                </a:lnTo>
                <a:lnTo>
                  <a:pt x="3416150" y="846232"/>
                </a:lnTo>
                <a:lnTo>
                  <a:pt x="3411422" y="839910"/>
                </a:lnTo>
                <a:cubicBezTo>
                  <a:pt x="3076380" y="433932"/>
                  <a:pt x="2569338" y="175163"/>
                  <a:pt x="2001856" y="175163"/>
                </a:cubicBezTo>
                <a:cubicBezTo>
                  <a:pt x="993002" y="175163"/>
                  <a:pt x="175162" y="993002"/>
                  <a:pt x="175162" y="2001857"/>
                </a:cubicBezTo>
                <a:cubicBezTo>
                  <a:pt x="175162" y="2317124"/>
                  <a:pt x="255029" y="2613738"/>
                  <a:pt x="395634" y="2872568"/>
                </a:cubicBezTo>
                <a:lnTo>
                  <a:pt x="428414" y="2926525"/>
                </a:lnTo>
                <a:lnTo>
                  <a:pt x="227385" y="2926525"/>
                </a:lnTo>
                <a:lnTo>
                  <a:pt x="157316" y="2781070"/>
                </a:lnTo>
                <a:cubicBezTo>
                  <a:pt x="56016" y="2541571"/>
                  <a:pt x="0" y="2278256"/>
                  <a:pt x="0" y="2001857"/>
                </a:cubicBezTo>
                <a:cubicBezTo>
                  <a:pt x="0" y="896262"/>
                  <a:pt x="896262" y="0"/>
                  <a:pt x="2001856" y="0"/>
                </a:cubicBezTo>
                <a:close/>
              </a:path>
            </a:pathLst>
          </a:cu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55F217F-C24D-4846-B638-491EF6D27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850" y="3931475"/>
            <a:ext cx="3416150" cy="2926525"/>
          </a:xfrm>
          <a:custGeom>
            <a:avLst/>
            <a:gdLst>
              <a:gd name="connsiteX0" fmla="*/ 2001856 w 3416150"/>
              <a:gd name="connsiteY0" fmla="*/ 225209 h 2926525"/>
              <a:gd name="connsiteX1" fmla="*/ 3372804 w 3416150"/>
              <a:gd name="connsiteY1" fmla="*/ 871744 h 2926525"/>
              <a:gd name="connsiteX2" fmla="*/ 3416150 w 3416150"/>
              <a:gd name="connsiteY2" fmla="*/ 929710 h 2926525"/>
              <a:gd name="connsiteX3" fmla="*/ 3416150 w 3416150"/>
              <a:gd name="connsiteY3" fmla="*/ 2926525 h 2926525"/>
              <a:gd name="connsiteX4" fmla="*/ 486913 w 3416150"/>
              <a:gd name="connsiteY4" fmla="*/ 2926525 h 2926525"/>
              <a:gd name="connsiteX5" fmla="*/ 439641 w 3416150"/>
              <a:gd name="connsiteY5" fmla="*/ 2848713 h 2926525"/>
              <a:gd name="connsiteX6" fmla="*/ 225209 w 3416150"/>
              <a:gd name="connsiteY6" fmla="*/ 2001857 h 2926525"/>
              <a:gd name="connsiteX7" fmla="*/ 2001856 w 3416150"/>
              <a:gd name="connsiteY7" fmla="*/ 225209 h 2926525"/>
              <a:gd name="connsiteX8" fmla="*/ 2001856 w 3416150"/>
              <a:gd name="connsiteY8" fmla="*/ 0 h 2926525"/>
              <a:gd name="connsiteX9" fmla="*/ 3275223 w 3416150"/>
              <a:gd name="connsiteY9" fmla="*/ 457127 h 2926525"/>
              <a:gd name="connsiteX10" fmla="*/ 3416150 w 3416150"/>
              <a:gd name="connsiteY10" fmla="*/ 585210 h 2926525"/>
              <a:gd name="connsiteX11" fmla="*/ 3416150 w 3416150"/>
              <a:gd name="connsiteY11" fmla="*/ 846232 h 2926525"/>
              <a:gd name="connsiteX12" fmla="*/ 3411422 w 3416150"/>
              <a:gd name="connsiteY12" fmla="*/ 839910 h 2926525"/>
              <a:gd name="connsiteX13" fmla="*/ 2001856 w 3416150"/>
              <a:gd name="connsiteY13" fmla="*/ 175163 h 2926525"/>
              <a:gd name="connsiteX14" fmla="*/ 175162 w 3416150"/>
              <a:gd name="connsiteY14" fmla="*/ 2001857 h 2926525"/>
              <a:gd name="connsiteX15" fmla="*/ 395634 w 3416150"/>
              <a:gd name="connsiteY15" fmla="*/ 2872568 h 2926525"/>
              <a:gd name="connsiteX16" fmla="*/ 428414 w 3416150"/>
              <a:gd name="connsiteY16" fmla="*/ 2926525 h 2926525"/>
              <a:gd name="connsiteX17" fmla="*/ 227385 w 3416150"/>
              <a:gd name="connsiteY17" fmla="*/ 2926525 h 2926525"/>
              <a:gd name="connsiteX18" fmla="*/ 157316 w 3416150"/>
              <a:gd name="connsiteY18" fmla="*/ 2781070 h 2926525"/>
              <a:gd name="connsiteX19" fmla="*/ 0 w 3416150"/>
              <a:gd name="connsiteY19" fmla="*/ 2001857 h 2926525"/>
              <a:gd name="connsiteX20" fmla="*/ 2001856 w 3416150"/>
              <a:gd name="connsiteY20" fmla="*/ 0 h 292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16150" h="2926525">
                <a:moveTo>
                  <a:pt x="2001856" y="225209"/>
                </a:moveTo>
                <a:cubicBezTo>
                  <a:pt x="2553790" y="225209"/>
                  <a:pt x="3046941" y="476889"/>
                  <a:pt x="3372804" y="871744"/>
                </a:cubicBezTo>
                <a:lnTo>
                  <a:pt x="3416150" y="929710"/>
                </a:lnTo>
                <a:lnTo>
                  <a:pt x="3416150" y="2926525"/>
                </a:lnTo>
                <a:lnTo>
                  <a:pt x="486913" y="2926525"/>
                </a:lnTo>
                <a:lnTo>
                  <a:pt x="439641" y="2848713"/>
                </a:lnTo>
                <a:cubicBezTo>
                  <a:pt x="302888" y="2596974"/>
                  <a:pt x="225209" y="2308487"/>
                  <a:pt x="225209" y="2001857"/>
                </a:cubicBezTo>
                <a:cubicBezTo>
                  <a:pt x="225209" y="1020641"/>
                  <a:pt x="1020641" y="225209"/>
                  <a:pt x="2001856" y="225209"/>
                </a:cubicBezTo>
                <a:close/>
                <a:moveTo>
                  <a:pt x="2001856" y="0"/>
                </a:moveTo>
                <a:cubicBezTo>
                  <a:pt x="2485554" y="0"/>
                  <a:pt x="2929185" y="171550"/>
                  <a:pt x="3275223" y="457127"/>
                </a:cubicBezTo>
                <a:lnTo>
                  <a:pt x="3416150" y="585210"/>
                </a:lnTo>
                <a:lnTo>
                  <a:pt x="3416150" y="846232"/>
                </a:lnTo>
                <a:lnTo>
                  <a:pt x="3411422" y="839910"/>
                </a:lnTo>
                <a:cubicBezTo>
                  <a:pt x="3076380" y="433932"/>
                  <a:pt x="2569338" y="175163"/>
                  <a:pt x="2001856" y="175163"/>
                </a:cubicBezTo>
                <a:cubicBezTo>
                  <a:pt x="993002" y="175163"/>
                  <a:pt x="175162" y="993002"/>
                  <a:pt x="175162" y="2001857"/>
                </a:cubicBezTo>
                <a:cubicBezTo>
                  <a:pt x="175162" y="2317124"/>
                  <a:pt x="255029" y="2613738"/>
                  <a:pt x="395634" y="2872568"/>
                </a:cubicBezTo>
                <a:lnTo>
                  <a:pt x="428414" y="2926525"/>
                </a:lnTo>
                <a:lnTo>
                  <a:pt x="227385" y="2926525"/>
                </a:lnTo>
                <a:lnTo>
                  <a:pt x="157316" y="2781070"/>
                </a:lnTo>
                <a:cubicBezTo>
                  <a:pt x="56016" y="2541571"/>
                  <a:pt x="0" y="2278256"/>
                  <a:pt x="0" y="2001857"/>
                </a:cubicBezTo>
                <a:cubicBezTo>
                  <a:pt x="0" y="896262"/>
                  <a:pt x="896262" y="0"/>
                  <a:pt x="2001856" y="0"/>
                </a:cubicBezTo>
                <a:close/>
              </a:path>
            </a:pathLst>
          </a:custGeom>
          <a:blipFill dpi="0" rotWithShape="1">
            <a:blip r:embed="rId6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2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E6C75A5-F4B8-415F-B4EA-A9AD45087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9CC178-C06A-480F-AAFC-127638C2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235C6D-8D65-4BC6-AE0E-523AB3C8D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11" name="Resim 10">
            <a:extLst>
              <a:ext uri="{FF2B5EF4-FFF2-40B4-BE49-F238E27FC236}">
                <a16:creationId xmlns:a16="http://schemas.microsoft.com/office/drawing/2014/main" id="{BA0BFBD7-DFE5-4CE5-AC3F-01B464D5B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E2175D7B-079A-4A85-A495-4F6F132DB3B7}"/>
              </a:ext>
            </a:extLst>
          </p:cNvPr>
          <p:cNvSpPr txBox="1"/>
          <p:nvPr/>
        </p:nvSpPr>
        <p:spPr>
          <a:xfrm>
            <a:off x="5249961" y="2188253"/>
            <a:ext cx="63803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-Gerekli kütüphaneleri kullanarak kodlama aşamasında kullanılacak ve sonradan hata verebileceğini düşündüğümüz riskleri </a:t>
            </a:r>
            <a:r>
              <a:rPr lang="tr-TR" dirty="0" err="1"/>
              <a:t>minimalize</a:t>
            </a:r>
            <a:r>
              <a:rPr lang="tr-TR" dirty="0"/>
              <a:t> ettik.</a:t>
            </a:r>
          </a:p>
          <a:p>
            <a:endParaRPr lang="tr-TR" dirty="0"/>
          </a:p>
          <a:p>
            <a:r>
              <a:rPr lang="tr-TR" dirty="0"/>
              <a:t>-Class yapısı ile oyunumuzda bulunan ‘Taş-Kağıt-Makas’ </a:t>
            </a:r>
            <a:r>
              <a:rPr lang="tr-TR" dirty="0" err="1"/>
              <a:t>string</a:t>
            </a:r>
            <a:r>
              <a:rPr lang="tr-TR" dirty="0"/>
              <a:t> yapılarını tanımlayıp birleştirdik.</a:t>
            </a:r>
          </a:p>
          <a:p>
            <a:endParaRPr lang="tr-TR" dirty="0"/>
          </a:p>
          <a:p>
            <a:r>
              <a:rPr lang="tr-TR" dirty="0"/>
              <a:t>-</a:t>
            </a:r>
            <a:r>
              <a:rPr lang="tr-TR" dirty="0" err="1"/>
              <a:t>Bool</a:t>
            </a:r>
            <a:r>
              <a:rPr lang="tr-TR" dirty="0"/>
              <a:t> yapısı ile </a:t>
            </a:r>
            <a:r>
              <a:rPr lang="tr-TR" dirty="0" err="1"/>
              <a:t>integer</a:t>
            </a:r>
            <a:r>
              <a:rPr lang="tr-TR" dirty="0"/>
              <a:t> değerini True </a:t>
            </a:r>
            <a:r>
              <a:rPr lang="tr-TR" dirty="0" err="1"/>
              <a:t>False</a:t>
            </a:r>
            <a:r>
              <a:rPr lang="tr-TR" dirty="0"/>
              <a:t> yapısında değerlendirdik.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405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02AF654E-A9C9-4022-AEC1-B1E25E642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0B27895D-9460-4350-81BC-964B91D1CFDA}"/>
              </a:ext>
            </a:extLst>
          </p:cNvPr>
          <p:cNvSpPr txBox="1"/>
          <p:nvPr/>
        </p:nvSpPr>
        <p:spPr>
          <a:xfrm>
            <a:off x="5335480" y="2020964"/>
            <a:ext cx="6207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</a:t>
            </a:r>
            <a:r>
              <a:rPr lang="tr-TR" dirty="0" err="1"/>
              <a:t>If</a:t>
            </a:r>
            <a:r>
              <a:rPr lang="tr-TR" dirty="0"/>
              <a:t>-else yapısı ile oluşacak koşulları tanımlayıp çıktılarını aldık.</a:t>
            </a:r>
          </a:p>
          <a:p>
            <a:endParaRPr lang="tr-TR" dirty="0"/>
          </a:p>
          <a:p>
            <a:r>
              <a:rPr lang="tr-TR" dirty="0"/>
              <a:t>-</a:t>
            </a:r>
            <a:r>
              <a:rPr lang="tr-TR" dirty="0" err="1"/>
              <a:t>If</a:t>
            </a:r>
            <a:r>
              <a:rPr lang="tr-TR" dirty="0"/>
              <a:t> ve else yapıları ile ‘Taş-Kağıt-Makas’ durumlarında oluşacak kazanım ihtimallerini değerlendirdik.</a:t>
            </a:r>
          </a:p>
          <a:p>
            <a:endParaRPr lang="tr-TR" dirty="0"/>
          </a:p>
          <a:p>
            <a:r>
              <a:rPr lang="tr-TR" dirty="0"/>
              <a:t>- Class yapısının sonunda </a:t>
            </a:r>
            <a:r>
              <a:rPr lang="tr-TR" dirty="0" err="1"/>
              <a:t>return</a:t>
            </a:r>
            <a:r>
              <a:rPr lang="tr-TR" dirty="0"/>
              <a:t> komutu ile tekrarlattık.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583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2E761BE-B98E-4B87-8D4F-E58AC78F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C73A03F-F07A-4631-96A1-863264269DF8}"/>
              </a:ext>
            </a:extLst>
          </p:cNvPr>
          <p:cNvSpPr txBox="1"/>
          <p:nvPr/>
        </p:nvSpPr>
        <p:spPr>
          <a:xfrm>
            <a:off x="5220069" y="2006354"/>
            <a:ext cx="6001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</a:t>
            </a:r>
            <a:r>
              <a:rPr lang="tr-TR" dirty="0" err="1"/>
              <a:t>int</a:t>
            </a:r>
            <a:r>
              <a:rPr lang="tr-TR" dirty="0"/>
              <a:t> main fonksiyonu içinde ‘Taş-Kağıt-Makas’ tanımlarını </a:t>
            </a:r>
            <a:r>
              <a:rPr lang="tr-TR" dirty="0" err="1"/>
              <a:t>class</a:t>
            </a:r>
            <a:r>
              <a:rPr lang="tr-TR" dirty="0"/>
              <a:t> yapısından yararlanarak kullanıcıya çıktı ve seçenek olarak sunduk.</a:t>
            </a:r>
          </a:p>
          <a:p>
            <a:endParaRPr lang="tr-TR" dirty="0"/>
          </a:p>
          <a:p>
            <a:r>
              <a:rPr lang="tr-TR" dirty="0"/>
              <a:t>-</a:t>
            </a:r>
            <a:r>
              <a:rPr lang="tr-TR" dirty="0" err="1"/>
              <a:t>Pointer</a:t>
            </a:r>
            <a:r>
              <a:rPr lang="tr-TR" dirty="0"/>
              <a:t> yardımıyla sonuç fonksiyonunu belirledik.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242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59A11206-FE0F-4C1E-A37E-779C7F97A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0"/>
            <a:ext cx="12181840" cy="68580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574910C9-D169-442E-8E23-FAAD0E70FF84}"/>
              </a:ext>
            </a:extLst>
          </p:cNvPr>
          <p:cNvSpPr txBox="1"/>
          <p:nvPr/>
        </p:nvSpPr>
        <p:spPr>
          <a:xfrm>
            <a:off x="5992526" y="1529820"/>
            <a:ext cx="50190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sz="2000" dirty="0">
                <a:solidFill>
                  <a:schemeClr val="bg1"/>
                </a:solidFill>
              </a:rPr>
              <a:t>1-2 ve 3 komutlarıyla taş kağıt makası tanımladık ve sonrasında kullanıcının seçimine sunduk.</a:t>
            </a:r>
          </a:p>
          <a:p>
            <a:pPr marL="285750" indent="-285750">
              <a:buFontTx/>
              <a:buChar char="-"/>
            </a:pPr>
            <a:endParaRPr lang="tr-T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tr-TR" sz="2000" dirty="0">
                <a:solidFill>
                  <a:schemeClr val="bg1"/>
                </a:solidFill>
              </a:rPr>
              <a:t>Bilgisayarın </a:t>
            </a:r>
            <a:r>
              <a:rPr lang="tr-TR" sz="2000" dirty="0" err="1">
                <a:solidFill>
                  <a:schemeClr val="bg1"/>
                </a:solidFill>
              </a:rPr>
              <a:t>random</a:t>
            </a:r>
            <a:r>
              <a:rPr lang="tr-TR" sz="2000" dirty="0">
                <a:solidFill>
                  <a:schemeClr val="bg1"/>
                </a:solidFill>
              </a:rPr>
              <a:t> aldığı ‘Taş-Kağıt-Makas’ seçeneklerinden seçti.</a:t>
            </a:r>
          </a:p>
          <a:p>
            <a:pPr marL="285750" indent="-285750">
              <a:buFontTx/>
              <a:buChar char="-"/>
            </a:pPr>
            <a:endParaRPr lang="tr-T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tr-TR" sz="2000" dirty="0">
                <a:solidFill>
                  <a:schemeClr val="bg1"/>
                </a:solidFill>
              </a:rPr>
              <a:t>Kullanıcı ve bilgisayarın tercihleri doğrultusunda kazanma-kaybetme ve beraberlik durumlarını </a:t>
            </a:r>
            <a:r>
              <a:rPr lang="tr-TR" sz="2000" dirty="0" err="1">
                <a:solidFill>
                  <a:schemeClr val="bg1"/>
                </a:solidFill>
              </a:rPr>
              <a:t>if</a:t>
            </a:r>
            <a:r>
              <a:rPr lang="tr-TR" sz="2000" dirty="0">
                <a:solidFill>
                  <a:schemeClr val="bg1"/>
                </a:solidFill>
              </a:rPr>
              <a:t> – else komutları ile tanımlayıp çıktılarını verdik.</a:t>
            </a:r>
          </a:p>
          <a:p>
            <a:pPr marL="285750" indent="-285750">
              <a:buFontTx/>
              <a:buChar char="-"/>
            </a:pPr>
            <a:endParaRPr lang="tr-T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3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6574328-A3F9-4850-BD4C-1F5D29325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6F24802-DC5B-42AC-9540-CE88FFEA4FF1}"/>
              </a:ext>
            </a:extLst>
          </p:cNvPr>
          <p:cNvSpPr txBox="1"/>
          <p:nvPr/>
        </p:nvSpPr>
        <p:spPr>
          <a:xfrm>
            <a:off x="6532880" y="2357120"/>
            <a:ext cx="5405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- Klasik olan ‘Taş-Kağıt-Makas’ oyununda 3 olan kazanır kuralından yararlanarak skor tablosu kullanıcının ya da bilgisayarın lehine 3 olması durumunda kullanıcıya ‘kaybettiniz’ yada ‘kazandınız’ çıktısını sunduk.</a:t>
            </a:r>
          </a:p>
        </p:txBody>
      </p:sp>
    </p:spTree>
    <p:extLst>
      <p:ext uri="{BB962C8B-B14F-4D97-AF65-F5344CB8AC3E}">
        <p14:creationId xmlns:p14="http://schemas.microsoft.com/office/powerpoint/2010/main" val="1210691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Tahta Yaz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ahta Yaz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ahta Yaz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Geniş ekran</PresentationFormat>
  <Paragraphs>27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3" baseType="lpstr">
      <vt:lpstr>Algerian</vt:lpstr>
      <vt:lpstr>Calibri</vt:lpstr>
      <vt:lpstr>Rockwell</vt:lpstr>
      <vt:lpstr>Rockwell Condensed</vt:lpstr>
      <vt:lpstr>Rockwell Extra Bold</vt:lpstr>
      <vt:lpstr>Wingdings</vt:lpstr>
      <vt:lpstr>Tahta Yazı</vt:lpstr>
      <vt:lpstr>TAŞ – KAĞIT - MAKAS 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TAŞ – KAĞIT - MAKAS </dc:title>
  <dc:creator>Muhammed Hüseyin Özdemir</dc:creator>
  <cp:lastModifiedBy>Muhammed Hüseyin Özdemir</cp:lastModifiedBy>
  <cp:revision>1</cp:revision>
  <dcterms:created xsi:type="dcterms:W3CDTF">2019-12-18T06:15:57Z</dcterms:created>
  <dcterms:modified xsi:type="dcterms:W3CDTF">2019-12-18T06:16:55Z</dcterms:modified>
</cp:coreProperties>
</file>