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3a84f9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93a84f9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93a84f9d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93a84f9d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93a84f9d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93a84f9d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93a84f9d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93a84f9d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93a84f9d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93a84f9d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93a84f9d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93a84f9d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5" y="529900"/>
            <a:ext cx="8653674" cy="3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4625" cy="44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7075"/>
            <a:ext cx="8535625" cy="36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75" y="1076650"/>
            <a:ext cx="8621901" cy="3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