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6" r:id="rId12"/>
    <p:sldId id="280" r:id="rId13"/>
    <p:sldId id="281" r:id="rId14"/>
    <p:sldId id="27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8:42:55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20216 5953 0,'0'-25'32,"0"1"-17,0-1 1,0 0-16,0 0 31,25 0 0,-1 0-15,26 25 0,24-24-1,1 24 1,-50 0-1,-1 0-15,26 0 32,-50 24-17,25 26 1,-25-25 0,0 0-1,0 24 1,0-24-1,0 25 1,0-1 0,0 26-1,-25-1-15,0-49 16,25 0 0,-25 0-1,25-1 16,0 1-15,0 0 0,50-25 124,0-25-124,-26 0 0,26 25-1,-50-24 1,25 24 78</inkml:trace>
  <inkml:trace contextRef="#ctx0" brushRef="#br0" timeOffset="1616.0783">21258 5358 0,'-25'0'63,"-25"0"-47,1 0-1,-1 25 1,0-25-1,-24 0 1,24 24 0,26 1-1,-1-25 1,0 25 0,0 0-1,0 24 1,-24 1-1,49 0 1,0-26 0,0 1-1,0 0 17,0 0-17,0 0 1,0-1 31,0 1 15,25-25-46,-1 0 62,1 0-47,0 0-15,0 0-1,0 0 1,24 0 0,-49-25-1,25 25 1,0 0 0,0 0-1,-1 0 16,1 0 16,25 0-15,-25 0-1,-25 25-16,24-25 17,-24 25-1,0 0-15,25 0 15,-25 24-16,0 1 1,0-25 0,0 0-1,0-1 17,0 1 14,-25-25 17</inkml:trace>
  <inkml:trace contextRef="#ctx0" brushRef="#br0" timeOffset="2251.5025">21803 5928 0,'0'25'94,"0"0"-79,0 25-15,0-26 16,0 1 31</inkml:trace>
  <inkml:trace contextRef="#ctx0" brushRef="#br0" timeOffset="3082.0572">22051 5432 0,'0'-25'16,"25"25"31,25 0 0,-1 0-32,-24 0 1,0 0-1,0 0 1,-25 25 62,0 0-62,0 0-1,0 0 1,0 24 0,0-24 15,25-25 0,99 50-15,-25-26-1,-50 1 1,-24-25 0,0 0-1,-25 25 1,0 0 62</inkml:trace>
  <inkml:trace contextRef="#ctx0" brushRef="#br0" timeOffset="3933.6226">22746 5482 0,'0'25'94,"0"-1"-79,0 1 1,0 0 0,0 0-1,25 0 16,0-25-15,-1 24 0,1-24-1,0 0 1,0 0 15,-25-24 47,0-1-46,0 0-17,-25 25 1,0-25-1,0 0-15,1 25 16,-1 0 0,0 0 15,0 0 0</inkml:trace>
  <inkml:trace contextRef="#ctx0" brushRef="#br0" timeOffset="4701.1388">20960 7392 0,'0'-25'94,"50"-25"-78,123-49-1,150-50 1,24 50 0,-124-25-1,-74 74 1,-75 26-16,1-1 15,-50 0 1,-1 25 0,26 0-1,-25-25 1,0 25-16,-25-25 16,24 25-1</inkml:trace>
  <inkml:trace contextRef="#ctx0" brushRef="#br0" timeOffset="14315.5507">22845 7268 0,'0'-50'47,"0"25"-32,0 1-15,0-26 16,124-49-1,-49 24 1,-51 51 0,1 24-1,0 0 1,0 0 0,0 0-1,-1 0 1,51 74-16,-50-24 15,-1-1 1,1 26 0,-25-26-1,0 1 1,0-1 0,0 26-1,0-26 1,0-24-1,0 0-15,0 0 16,0 0 47,25-25-1,25-25-46,-1 25-1,1-50 1,-1 25 0,-24 25-16,25-49 15,-25 24 16,-1 25-15</inkml:trace>
  <inkml:trace contextRef="#ctx0" brushRef="#br0" timeOffset="14557.7147">23763 7268 0</inkml:trace>
  <inkml:trace contextRef="#ctx0" brushRef="#br0" timeOffset="15528.3613">24259 6573 0,'-25'0'47,"-24"0"-32,24 25 1,0-25-1,0 0 1,25 25 15,-25-25-15,1 0 0,24 49 62,0 1-63,0-25 1,0 0-16,0-1 16,24-24-1,-24 25 1,25-25-1,-25 25 1,25 0 15,0-25 1,0 0-1,-1 0 16,26 0-16,-25 0 0,0 0-15,-1 0-16,-24 25 15,25-25 1,0 49 0,0-49 15,-25 25 0</inkml:trace>
  <inkml:trace contextRef="#ctx0" brushRef="#br0" timeOffset="16274.8564">23961 8086 0,'25'25'62,"25"25"-46,-25 24-1,24-24 1,-24-1 0,25-24-1,-50 25 1,49-25 0,-49-1-1,25-24 1</inkml:trace>
  <inkml:trace contextRef="#ctx0" brushRef="#br0" timeOffset="16559.0504">24482 8285 0</inkml:trace>
  <inkml:trace contextRef="#ctx0" brushRef="#br0" timeOffset="17217.4862">25747 7293 0,'-25'0'47,"-24"49"0,24 50-31,0 25-16,0-74 15,25 0 1,0-26-1,0 26 1,0-25 0,100 24-1,-51-24 1,1 25 0,-25-50-1,24 25-15,-24-25 31,0 0 1,-25 24-1,0 1 16,-25-25-16,0 0-15</inkml:trace>
  <inkml:trace contextRef="#ctx0" brushRef="#br0" timeOffset="17929.9616">25623 7317 0,'0'-24'62,"50"-1"-46,-25 0 0,-1 25-1,1-25 1,0 25-1,0 0 17</inkml:trace>
  <inkml:trace contextRef="#ctx0" brushRef="#br0" timeOffset="29537.7077">19893 6499 0,'0'-25'125,"0"0"-78,25 25-16,-25-25 1,25 1-1,0-1 0,24 0-15,-24 25 15,0 0 31,-25-25 17,25 25-48</inkml:trace>
  <inkml:trace contextRef="#ctx0" brushRef="#br0" timeOffset="30786.5384">21903 5904 0,'0'0'0,"49"-25"16,-24 0-1,25 0 17,-26 25-1,-24-25-16,25 25 17,-25-25-1,25 25-15,0-24-1</inkml:trace>
  <inkml:trace contextRef="#ctx0" brushRef="#br0" timeOffset="31540.0428">21927 5730 0,'0'25'94,"25"24"-79,-25 26 1,50-50 0,-25-1-1,-25 1-15,24 0 16,-24 0 0,25-25-1,-25 25 1,0-1 31,25-24-32</inkml:trace>
  <inkml:trace contextRef="#ctx0" brushRef="#br0" timeOffset="42373.2688">11757 13643 0,'0'-25'79,"75"0"-64,24 25 1,0-25-16,323-49 15,-50 49 1,-74 0 0,-100 0-1,-74 25 1,-25 0-16,1 0 16,24 0-1,0 0 1,0 0-1,24 0 1,-48 0 0,-51 0-16,-24 0 15</inkml:trace>
  <inkml:trace contextRef="#ctx0" brushRef="#br0" timeOffset="43709.1646">17959 13692 0,'0'-25'78,"74"25"-63,-24 0-15,24 0 16,-49 0 0,24 0-1,1 0 1,0 0-1,24 0 1,75 0 0,-75-24-1,1 24 1,-26 0-16,1 0 16,-25 0-1,24 0 1,26 0-1,-26 0 1,1 0 0,-25 0 15,0 0 0,-1 0 0,1 0 1,0 0-1,0 0-15,0 0 15,-1 0 0</inkml:trace>
  <inkml:trace contextRef="#ctx0" brushRef="#br0" timeOffset="57667.4729">11633 14684 0,'25'0'157,"0"0"-142,0 0 32,-50 0 250,0 0-266,0 0 1,1 0-17,-1 0 32,50 0 203,-1 0-203,1 0 15,0 0-15,0 0-15,-25 25 124,-25-25-62,0 0-63,0 0 47,50 0 78,0 0-125,0 0-15,-50 0 265,0 0-234,0 0-16,50 0 157,0 0-188,0 0 109,0 0-31,-1 0-62,1 0 15,0 0-15</inkml:trace>
  <inkml:trace contextRef="#ctx0" brushRef="#br0" timeOffset="71162.4752">2877 12601 0,'0'0'0,"-24"25"16,-1-25 0,0 0-1,-49 24-15,24 1 16,-25-25-1,26 25 1,-1-25 0,25 0-1,-49 0 1,49 0-16,0 25 16,1-25-1,-26 25 1,0-1 15,50 1-15,-24-25-1,24 25 79,0 25-78,0-1-1,0 1 1,0-1 0,0-24-1,0 25 1,0 24-16,0-24 15,0 49 1,0-24 0,0-1-1,0-24 1,0-1 0,0 1-16,24-1 15,-24 26 1,0-1-1,0-24 1,0 24 0,0-24-1,0-1-15,0 1 16,0 0 0,0-1-1,0 1 1,0-1-1,0 1 1,0 25-16,0-51 16,0 1-1,0 25 1,0-25 0,0-1-1,0 26 1,0-25-16,0 0 31,25 24-31,-25-24 16,0 0-1,0 0 1,0 49 0,0-24-1,0-1 1,0 1-1,25 24 1,-25 1 0,25-26-1,-25 1 1,0-1-16,0-24 31,25 25-15,-1-25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0:26:45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6722 4564 0,'0'25'62,"0"0"-46,0 24 15,0-24 0,0 0 0,25-25-31,0 0 47,74-50-31,0 1 0,-49-1-1,-1 25 1,-49 0-1,25 25 1,0-24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8:44:18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5035 6276 0,'0'24'141,"0"1"-125,0 0 15,25-25 16,-25 25-32,25-25 32,0 0-31,0 0 15,-1-25-15,1 0-1,0 0 1,25-24 0,-1 49-16,-24-25 15,25 0 1,-26 25-1,1-25 1,0 25 15</inkml:trace>
  <inkml:trace contextRef="#ctx0" brushRef="#br0" timeOffset="2319.5509">7913 8954 0,'49'0'110,"1"0"-95,0 0 1,-26-24-16,1 24 16,25 0-1,-25 0 1,49 0-1,-24 0 1,-1-25 0,1 25-1,-1 0 1,-24 0 0,0 0-1,0 0 1,24 0-1,-24 0 1,0 0 0,0 0-1,0 0 1,24 0 15</inkml:trace>
  <inkml:trace contextRef="#ctx0" brushRef="#br0" timeOffset="19082.735">3969 11981 0,'25'0'78,"-1"0"-62,1 0 15,25 0-15,-1 0-1,-24 0 1,0 0 0,25 0-1,-1 0 1,-24 0 0,25 0-16,-1 0 15,1 0 1,-1 0-1,26 0 1,-50 0 0,-1 0-1,1 0-15,25 0 16,-25 0 0,-1 0-1,26 0 1,-25 0 15,0 0-15,0 24-16,-1-24 15,-24 25 1,25-25 0,0 0 30,0 0-30,-25 25 31,25-25 62</inkml:trace>
  <inkml:trace contextRef="#ctx0" brushRef="#br0" timeOffset="21720.4934">11633 8384 0,'25'0'125,"25"0"-110,99 0 1,-25 0-1,-25-25 1,50 0 0,-50 25-1,50-24 1,297 24-16,-148 0 16,-75 0-1,-124 0 1,-49 0-1,0 0 1</inkml:trace>
  <inkml:trace contextRef="#ctx0" brushRef="#br0" timeOffset="23117.4258">13543 8111 0,'0'-25'31,"100"25"47,-51 25-62,26 0-16,-1 0 16,-49 0-1,0-25 1,-1 0-1,1 24 1,-25 1 0,0 0 15,0 0 16,-25 49-32,1-24 1,-26-1 0,50-24-1,-25 0 1,0 0 0,1 0-1,-1-1 32,0-24-16</inkml:trace>
  <inkml:trace contextRef="#ctx0" brushRef="#br0" timeOffset="27066.0607">12402 13122 0,'25'0'109,"25"0"-93,-25 0 0,-1 0-1,1 0 1,50 0-1,-1 0 1,25-25 0,-24 25-1,-26-25 1,-24 25-16,0 0 16,0 0 15,-1 0 0,1 0 0</inkml:trace>
  <inkml:trace contextRef="#ctx0" brushRef="#br0" timeOffset="35796.8823">8062 7417 0,'24'0'125,"-24"24"-109,0 1-1,25 25 1,-25-1-1,0-24-15,25 25 16,-25-1 15,25-49-15,-25 25 0,25-25 109,-1 0-110,1-25 1,25 1-1,-1-51 1,51 26 0,-51-1-1,1 0 1,-1 26 0,-24-1-1,0 0 1,0 25-16,24-25 31,1 0 0,-25 1-15,0 24 0,-1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8:51:46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10939 7764 0,'0'25'110,"0"24"-95,0-24 1,0 0 0,0 24-1,0-24 17,0 0-1,25-25 125,-25-25-140,24 25-1,1-25 17,-25 1-17,25 24 1,0-25-1,0 0 1,24 0 0,-24 25-1,0-25-15,0 1 16,0 24 0,-1-25-1,1 0 1,0 25-1</inkml:trace>
  <inkml:trace contextRef="#ctx0" brushRef="#br0" timeOffset="1441.9637">16867 8607 0,'0'-25'16,"0"1"46,25-1-15,0 0-31,24 0-1,1 0 1,-25 25 0,0 0-1,24 0 1,-24 0-16,0 0 16,0 0 15,-1 0 0,-24 50-15,0 0-1,0 24 1,0-24 0,0-1-16,0 1 15,-24-25 1,24-1-1,0 1 1,-25-25 0,50 0 77,-1 0-77,51 0 0,-26 0-1,1 0 1,-25-25 0,0 25-1,-25-24-15,24-1 47,1 25 0</inkml:trace>
  <inkml:trace contextRef="#ctx0" brushRef="#br0" timeOffset="1737.1589">17686 8632 0</inkml:trace>
  <inkml:trace contextRef="#ctx0" brushRef="#br0" timeOffset="3486.3293">17934 8235 0,'25'0'32,"-1"0"77,1 0-78,0 0 0,0 0 1,0 0 15,-1 0-32,-24 25 1,0 0-16,25 49 15,-25-49 1,0 0 0,0 0-1,0-1 17,0 1 14,25-25 126,0 25-140,0-25 14,-25 25-14,0 0 61,0-1-77,0 1 0,0 25-1,0-25 1,0-1 0,0 1-1,0 0 16,0 0 1,-25 0-17,0-1-15,0-24 16,25 25 0,-25 0-1</inkml:trace>
  <inkml:trace contextRef="#ctx0" brushRef="#br0" timeOffset="5629.7582">17562 8458 0,'-25'0'46,"0"0"-14,25 25-32,0 0 31,-25 0 0,25 0-15,0-1 15,0 1 0,0 0-15,0 0 15,0 0-15,0-1 31,0 1-32,0 0 17,0 0-1,50-25 16,-25 0-32,0 0 1,24 0 0,-24 0 15,0 0-16,0 0 126,-1 0-110,1-25 1,-25 0-32,25 25 46,-25-25-30,0 1 78,0-1-47,0 0-32,-25 0 17,0 0-17,-24-49 1,-1 49-1,25 0 1,1 1 0,-26-1-1,25 25 1,0 0 0,0 0-1,1 0 32</inkml:trace>
  <inkml:trace contextRef="#ctx0" brushRef="#br0" timeOffset="7649.1051">21010 7888 0,'0'-25'94,"0"0"-1,24 0-46,1 25-47,0-24 16,0 24-1,-25-25 1,25 25 0,-1 0-1,1 0 1,0 0 0,0 0-1,0 0-15,24 0 31,-49 25-15,25 24 0,-25 1-1,0 24 1,0 1 0,0-26-1,0-24-15,0 0 16,0 25-1,0-26 17,0 1 93,0 0-94,-25 25-15,0 24-1,1-24 1,24-1-1,0 1 1,0-25 0,0-1-1,0 1 17,0-50 61,24 25-77,1-24 0,0 24-1,0-25 1,-25 0 15,25 25 0,-25-25 1,24 25-17,1 0 1,0-25-1,0 1 1</inkml:trace>
  <inkml:trace contextRef="#ctx0" brushRef="#br0" timeOffset="7970.3191">21580 8260 0</inkml:trace>
  <inkml:trace contextRef="#ctx0" brushRef="#br0" timeOffset="9150.106">22002 7640 0,'-25'0'63,"0"0"-32,-24 0-16,24 0-15,0 0 16,0 0 15,0 0 16,25 25-31,-24-25-16,-1 24 15,25 1 1,-25-25 0,25 25-1,-25 0 1,25 0 0,0 24-1,0 1 1,0-25 15,0-1-15,0 1-1,0 0 1,0 0 0,25-25 46,25 0-31,-26 0-15,26 0 0,-25 0-1,24 0 1,1 0-1,-25 0 1,0 0 0,-1 0-16,1 0 15,0 0 17,0 0-17,0 0 1,-1 0 15,1 0-15,0 0-16,-25 25 31,25 0 0,-25-1-15,0 1-1,0 50 1</inkml:trace>
  <inkml:trace contextRef="#ctx0" brushRef="#br0" timeOffset="10150.7746">22299 9376 0,'0'0'0,"25"25"15,-25 25 17,0-26-1,0 1 94,25 25-110,0-1 1,0 51-16,-25-51 16,0 1-1,0-25 1,24-25 0,-24 24-1</inkml:trace>
  <inkml:trace contextRef="#ctx0" brushRef="#br0" timeOffset="10524.0248">22647 9674 0</inkml:trace>
  <inkml:trace contextRef="#ctx0" brushRef="#br0" timeOffset="12232.1641">22969 9128 0,'0'-25'78,"25"1"-46,0-1-1,-25 0-16,25 25 1,24 0 31,-24 0-31,0 0 30,0 0-14,-25 25-17,0 0 1,0-1 0,0 1-1,0 25 1,0-25-1,0-1 1,0 1 0,0 0 93,24 0-93,1 0-1,0-1 1,0 1 15,0 0-15,-25 0 15,0 0 32,0-1 30,0 26-77,0-25 0,0 24 15,0 1-16,-25-50 1,0 50-16,0-26 16,25 1 15,-25-25-15</inkml:trace>
  <inkml:trace contextRef="#ctx0" brushRef="#br0" timeOffset="15394.2703">22299 9922 0,'25'-25'156,"-25"0"-140,25 0-1,25 1 1,-1-26 0,-24 25-1,0 0 1</inkml:trace>
  <inkml:trace contextRef="#ctx0" brushRef="#br0" timeOffset="34823.2333">9649 13593 0,'99'0'172,"75"0"-157,24 0 1,-49 0 0,-25 0-1,-25 25 1,-24-25-16,98 0 16,-49 0-1,50 0 1,-50 0-1,-49 0 1,-1 0 0,-24 0-1,-1 0 1,26 0 0,24 0-16,-25 0 15,25 0 1,1 0-1,-26 0 1,0 0 0,-49-25-1,25-25 235,74 26-250,-25-1 16,0-25 0,25 25-1,-24 1 1,-1 24-1,25 0 1,-50 0-16,1 0 16,-1 0-1,50 0 1,-25 0 0,-24 0-1,-50 0 1,-1 0-16,1 0 62,25 0-46,-25 0 0,24 0-1,-24 24 1,25-24-1,-26 0 1,26 0 0,0 25-1,-1-25 1,1 25-16,-1-25 16,-24 0-1,0 0 1,25 25-1,-26-25 17,26 0 327,0 0-328,-26 25-15,26-25 0,-25 0-1,49 0 1,-49 24-1,25-24 1,-25 0 0,-1 0-1,1 0-15,25 25 16,-1-25 0,-24 0 15,0 0 0,0 0-15,0 0 15,-1 0 16,1 0-32,0 0 1,0 0 0,-25 25-1,25-25 1,-1 0 0,1 0-1,0 0 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8:57:53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9079 0,'0'-25'16,"24"25"15,1 0-15,0-25-16,25 25 16,-1-25-1,100 25 1,-50 0-1,0 0 1,1 0 0,-1 0-1,-25 0 1,1 0-16,-1 0 16,75 0-1,-50 0 1,0 0-1,-24 0 1,-1 0 0,1 25-1,-51-25 1,26 74 0,0 1-16,-26-75 218,51-25-202,-1 0 0,50 0-1,25 1-15,74 24 16,-24-25-1,-50 25 1,-25 0 0,25 0-1,-25 0 1,0 0 0,0 0-1,-25 0 1,-25 0-1,-49 0-15,0 0 16,24 0 0,-24 0 15,25 0-15,-1 25-1,-24-25 16,0 0-15,0 0 0,0 0-1,-25 24-15,49-24 282,1 0-282,49 0 15,-24 0 1,-26 0-1,1 0 1,-25 0 0,-1 0-16,26 0 15,0 0 1,49-24 0,0 24-1,-25-25 1,1 25-1,-26 0 1,-24 0-16,0 0 16,0 0-1,0 0 1,-1 0 15,1 0-15</inkml:trace>
  <inkml:trace contextRef="#ctx0" brushRef="#br0" timeOffset="8914.9425">22771 9277 0,'0'25'63,"0"0"-47,0-1-1,0 1 1,0 25-16,25-25 15,-1-1 1,-24 1 0,0 0-1,25-25 1,-25 25 0,25-25 15,0 0 63,24-25-63,-24-49-16,74-1-15,25-49 16,0 0 0,25-25-1,-99 50 1,24 74 0,-74-24-1,25 49-15,0 0 63</inkml:trace>
  <inkml:trace contextRef="#ctx0" brushRef="#br0" timeOffset="14405.6049">3473 12030 0,'24'0'125,"26"0"-109,49 0-1,75 25-15,-50-25 16,-25 0 0,0 25-1,25-25 1,-24 0-1,-26 0 1,124 0 0,-74 0-1,-24 0-15,-51 0 16,1 0 0,-25 0-1,0 0 1,24 0-1,-24 0 17,0 0-17,0 0 1,-1 0 0,1 0-1,0 0 16,0 0-15,0 0 47</inkml:trace>
  <inkml:trace contextRef="#ctx0" brushRef="#br0" timeOffset="29324.5584">22597 13568 0,'25'25'78,"0"-25"-62,-1 0 0,51 0-1,-50 0-15,49 0 16,-24 0-1,-1 25 1,26-25 0,-26 0-1,26 0-15,-1 0 16,25 0 0,-49 0-1,-25 0 1,0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08:58:59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6598 5655 0,'0'-24'15,"0"48"95,0 26-95,0-25 1,25 0-1,-25-1 1,25 1 0,-25 0-1,24-25 79,1 0-47,0-25-47,-25 0 16,25 1-1,0-1 1,24-50-1,-24 26 1,25 24 0,-50 0-1,25 0 1,-1 25-16,-24-24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0:06:19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15329 11336 0,'75'-25'47,"198"-25"-47,-50 50 16,-50-24-1,1 24 1,-25-25 0,-50 25-1,199-75 1,-1 75 0,-98-25-1,-50 25-15,-100-24 16,-24 24-1,0-25 1,0 25 0,0 0-1,-1 0 1,1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0:10:39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11981 7069 0,'0'0'0,"24"0"78,76 0-62,73 0-1,26-24 1,-26-1-1,-24 0-15,-74 25 16,-26 0 0,-24 0-1</inkml:trace>
  <inkml:trace contextRef="#ctx0" brushRef="#br0" timeOffset="729.4845">14734 7094 0,'25'0'63,"24"0"-48,1 0-15,24 0 16,75 0-1,50-25 1,49 1 0,347-51-1,-99 50 1,-223 1 0,-149 24-1,-50 0 1,-24 0-16</inkml:trace>
  <inkml:trace contextRef="#ctx0" brushRef="#br0" timeOffset="6380.2536">8880 8483 0,'25'-25'78,"49"1"-62,50 24 0,50-50-1,49 25-15,75 0 16,148 25 0,-198 0-1,-74 0 1,-25 0-1,-75 25 1,1-25 0,-26 25-1,1-25-15,-1 0 16,26 0 0,-1 0-1,-24 0 1,0 0-1,-26 0 1,1 0 0,0 0 15,0 0-15,0 0-16</inkml:trace>
  <inkml:trace contextRef="#ctx0" brushRef="#br0" timeOffset="9642.4316">24085 8458 0,'0'-24'15,"0"-1"1,25 25-1,25 0 1,-1 0 0,26 0-16,98 0 15,26-25 1,49 25 0,50 0-1,-50 0 1,-25 0-1,-50 0 1,-73 0 0,-51 0-16,1 0 15,-25 0 17,0 0-17,-1 0 32,1 0-31,0 0-1</inkml:trace>
  <inkml:trace contextRef="#ctx0" brushRef="#br0" timeOffset="14513.681">5035 10021 0,'25'50'94,"-25"-25"-63,25-25-15,-25 24-1,25-24 64,24 0-48,26 0-16,24-49 1,-25 24 0,26-50-16,-26 26 15,-49 24 1,0-25 0,-1 50-1</inkml:trace>
  <inkml:trace contextRef="#ctx0" brushRef="#br0" timeOffset="18306.2141">4316 10964 0,'0'-25'110,"74"25"-95,26 0 1,172 0 0,-48 0-16,-125 0 15,0 0 1,-49 0-1,-1 0 1,26 0 0,24 0-1,-25 0 1,1 0-16,-26 0 16,-24 0-1,0 0 1,0 0 296,0 0-171</inkml:trace>
  <inkml:trace contextRef="#ctx0" brushRef="#br0" timeOffset="23461.6505">9971 12477 0,'0'0'0,"-24"0"15,-1 0 1,0 0-1,0 0 17,-24 0-17,24 0 1,-25 0 0,50-25-1,-49 25 1,24-25-1,0 0-15,-25-74 16,1 50 0,49-1-1,-25 0 1,0 1 0,25 24-1,0 0 1,0-49-1,0 49 1,0 0-16,0 0 16,0-24-1,0 24 1,0 0 0,0-25-1,0 1 1,0 24-1,0 0 1,0 0 0,25-24 15,0 49 0,-25-50-15,49 25-1,26-24 1,49-26-16,-75 26 16,1 24-1,-25 25 1,0 0 0,-1 0-1,26 0 1,0 0-16,24 0 15,-49 0 1,0 0 0,0 0-1,-1 0 1,1 0 0,0 0-16,0 25 15,0 0 1,24-1-1,1 26 1,-25-25 0,-1 24-1,-24 1-15,25 0 16,0 24 0,-25 0-1,0 26 1,0-26-1,0 50 1,0-74 0,-25 24-16,25-49 15,-25 25 1,1-26 0,-1 51-1,0-50 1,0-1-1,-24 26-15,24-25 16,-25 24 0,-24-24-1,49-25 1,0 25 0,-24-25-1</inkml:trace>
  <inkml:trace contextRef="#ctx0" brushRef="#br0" timeOffset="32089.4077">9823 15131 0,'-25'25'15,"-25"-1"1,25-24 15,-24 0-15,24 0-1,0 0-15,-24 0 16,-1 0 0,25 0-1,0-24 1,-24-1-1,-1 0 17,25-25-17,1 26 1,-1-26-16,0 25 16,0 0-1,25 1 1,0-1-1,0-25 1,0 1 0,0 24-1,0 0 1,0-25-16,0 26 16,0-26 15,25 25 0,0 0-15,-25 1-1,25 24 1,-25-25 0,49-25-1,1 25 1,-50 1-1,25 24 1,24 0 31,-24-25-31,0 25-1,24 0 1,1 0-16,0 0 31,-26 0 0,1 0-15,0 25 0,0-1-1,-25 1 1,25 0-1,-1 0 17,1 24-17,0-24 17,0 0-17,-25 0 1,0 24-1,0 1 1,0-25 0,0 0-16,0-1 15,0 26 1,0-25 0,0 0-1,0-1 1,0 1-1,-25-25 1,25 25 0,0 0 15,-25-25-15,25 25-1,-25-25 16,25 24-15</inkml:trace>
  <inkml:trace contextRef="#ctx0" brushRef="#br0" timeOffset="35965.0004">4118 16718 0,'0'-24'16,"49"24"78,50 0-79,-24-25 1,-26 25-1,26-25-15,-1 25 16,-24 0 0,-1 0-1,1 0 1,-25 0 0,0 0-1,-1 0 1,1 0-1,0 0 1,0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0:24:03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4242 0,'-25'0'31,"1"0"-15,-1 0 15,25 24-31,0 1 16,0 0 15,0 25-15,0 24-1,0 25 1,0 50 0,0-50-16,0-74 15,0 25 1,0-25 15,25-25 16,-1 0-16,26 0 1,-25 0-1</inkml:trace>
  <inkml:trace contextRef="#ctx0" brushRef="#br0" timeOffset="493.3298">18231 4738 0,'25'0'109,"0"-25"-93</inkml:trace>
  <inkml:trace contextRef="#ctx0" brushRef="#br0" timeOffset="1649.0991">18554 4539 0,'0'25'109,"0"0"-77,0 0-17,25-1 32,-25 1-47,25 0 16,-1-25 15,1 0 16,0 0-16,0 0-31,0-25 31,-25 0 1,0 100 108,0-26-124,0 1-1,24-25 1,-24 0 0,0 0 15,0-1-15,0 1 15,0 0-16,-24 0 48,24 0-32,-25-25-15</inkml:trace>
  <inkml:trace contextRef="#ctx0" brushRef="#br0" timeOffset="10214.8167">4366 8830 0,'24'0'109,"26"0"-93,-25 0-16,74-24 31,99 24-31,1 0 16,24 0-1,-24 0 1,197 24-1,-73 51 1,-125-26 0,-49-24-16,-74 0 15,-26-25 1,-24 25 0,0-25-1,24 0 220,26 0-220,148-50 1,174-49-16,-124 49 15,-25 26 1,-74-1 0,-26 25-1,1 0 1,-25-25 0,-49 25-1,-1 0-15,50 0 16,-25-25-1,25 25 1,-49 0 0,-26 0-1,-24 0 1,0 0 0,0-25-1,0 25 16,-1 0-15,1 0-16,25 0 31</inkml:trace>
  <inkml:trace contextRef="#ctx0" brushRef="#br0" timeOffset="13430.96">7317 7069 0,'0'25'94,"0"0"-94,0 0 16,0 0 15,0-1 47</inkml:trace>
  <inkml:trace contextRef="#ctx0" brushRef="#br0" timeOffset="14653.7778">7441 7069 0,'0'25'172,"0"0"-156,0 0-1,0 0 1,0-1 15,0 1 32</inkml:trace>
  <inkml:trace contextRef="#ctx0" brushRef="#br0" timeOffset="16817.2387">7714 6970 0,'25'0'156,"0"0"-140,0-25-1,-1 25 1,26-24 0,0 24-1,-26-25 1,1 25 0,-25-25-1,25 25 1,-50 0 62,0 0-62,1 0-1,-1 25 1,0-25-1,0 0 1,0 25 0,1-25-1,24 24 17,-25-24-17,25 25 1,0 0 46,0 0 63,0 24-93,0-24-1,0 0-16,0 0-15,0 0 63,25-25 109,-25-25-157,0 0 1,24 25-16,1 0 16,0 0 15,25 0-15,-1 0-1,-24 0 1,0 0-16,0 0 31,0 0 0,-1 0 1,-24 25-17,0 0 16,0-1 1,0 1-1,0 0-15,0 0 15,0 0 0,-24-1 32,-1 1-48,0-25 1,0 0-1,0 25 17,0-25-17,1 0 1,-1 0 0,0 0-16,0 0 31,0 0 0,1 0 16</inkml:trace>
  <inkml:trace contextRef="#ctx0" brushRef="#br0" timeOffset="18505.3486">8334 6772 0,'0'24'172,"0"1"-157,0 0 17,0 0-1</inkml:trace>
  <inkml:trace contextRef="#ctx0" brushRef="#br0" timeOffset="19153.7778">8434 6772 0,'0'24'109,"0"1"-78,0 0 0,0 0-31,0 0 63,0 0-16,0-1-32</inkml:trace>
  <inkml:trace contextRef="#ctx0" brushRef="#br0" timeOffset="20206.4786">8706 6995 0,'25'0'125,"0"0"-109,49-25-1,50 25 1,-24-49 0,-26 24-1,-24 0 1,-1 25 0,-24 0-1,0-25 1,0 25-1,49-25 1,-24 25 0,-25-25-1,-1 1 1</inkml:trace>
  <inkml:trace contextRef="#ctx0" brushRef="#br0" timeOffset="21097.0738">9351 6672 0,'25'0'125,"25"0"-109,24 0-1,-24 0 1,-25 0 0,-1 0-1,26 0-15,-25 0 32,0 0-17,-25 25 63,0 0-46,0 0-1,-25 24 0,25-24 0,0 0-15,0 0 31,0 0-32</inkml:trace>
  <inkml:trace contextRef="#ctx0" brushRef="#br0" timeOffset="23648.7771">10368 6077 0,'-24'0'47,"-1"0"-31,0 0-1,0 0 1,0 25 0,1-25-1,-1 0 1,25 25-1,-25-25 1,0 25-16,0-25 16,1 0-1,-1 24 17,0 1 186,0 0-171,0-25-16,0 0-15,25 25 0,0 0 202,0-1-202,0 26 0,0 0 15,25-26 16,0-24-16,-25 25-15,25-25 46,0 0 48,0 0-95,-1 0 32,1 0-31,0-25-1,0 25 110,0 0-47,-1 0-46,1 0-17,-25 25 1,25 0 15,-25 0-15,25 0-1,-25-1 17,25 1-17,-1 0 17,-24 0-1,0 0 0,0-1-15,0 1 15,-24 0 0,-1 0 0,-25 0 1,25-25-17,1 24 17,-1-24-32,0 0 46,0 0 1</inkml:trace>
  <inkml:trace contextRef="#ctx0" brushRef="#br0" timeOffset="30780.5359">13171 7094 0,'-25'0'16,"1"0"46,-1 0-62,0 0 16,-25 25-1,-24-25 1,49 25 0,0 0-1,1-25 1,24 24 15,0 1 63,0 0-32,0 0-46,0 24 0,0-24-1,24-25 95,1 0-95,0 0 1,25 0-1,-1 0 1,-24 0 0,0 0-1,0 0 17,-1 0 14,-24 25-14,25-25-17,-25 25 1,0 0 0,0-1 30,0 1-14,0 0-1,-25 0 47,25 0-62,-24-25-16,-1 0 15,0 0 1,0 0 0,0 0-1,1 0 1,-1 0-1</inkml:trace>
  <inkml:trace contextRef="#ctx0" brushRef="#br0" timeOffset="31263.8561">13419 7392 0</inkml:trace>
  <inkml:trace contextRef="#ctx0" brushRef="#br0" timeOffset="32551.719">13519 7243 0,'0'-25'16,"0"0"109,49 25-110,-24 0 17,-25-24-32,50 24 15,-26 0 16,1 0 1,0 0 30,-25 24-15,0 1 0,0 0 62,0 0-46,25-25-48,-25 25 1,25-1 0,-1 26-16,1-25 15,-25 0 1,0-1 15,0 1 32,0 0-1,0 0-31,-25-25-15,1 25 0,-1-25-1,25 24 1,-25 1 0,0-25-16,25 25 31,-25-25-16</inkml:trace>
  <inkml:trace contextRef="#ctx0" brushRef="#br0" timeOffset="34237.8396">12477 7119 0,'25'0'16,"-25"25"93,0 0-93,0-1-1,0 1-15,0 0 16,24 25 0,-24-26-1,0 1 1,0 0 15</inkml:trace>
  <inkml:trace contextRef="#ctx0" brushRef="#br0" timeOffset="34814.2256">12402 7193 0,'0'25'79,"0"0"-64,0 0 48,25-25-48,-25 25 17,0-1-1,25 1 0</inkml:trace>
  <inkml:trace contextRef="#ctx0" brushRef="#br0" timeOffset="35654.7855">13717 6871 0,'0'25'78,"0"0"-46,25-1-1,-25 1-16</inkml:trace>
  <inkml:trace contextRef="#ctx0" brushRef="#br0" timeOffset="36135.1098">13841 6921 0,'0'24'141,"25"1"-125,-25 0-16</inkml:trace>
  <inkml:trace contextRef="#ctx0" brushRef="#br0" timeOffset="36744.5162">14263 7317 0,'24'0'63,"1"0"-48,25-24 1,24 24 0,-24-25-1,0 0 1,74 0-16,-25-24 16,-50 24-1</inkml:trace>
  <inkml:trace contextRef="#ctx0" brushRef="#br0" timeOffset="37481.0061">14709 6921 0,'25'0'125,"25"24"-110,-1-24 1,1 0-16,-1 0 16,26 0-1,-50 0 1,-1 0 0,-24 25 15,0 0 16,0 0-32,0 0 17,-24-25-17,24 49 1,0-24 15,0 0-15</inkml:trace>
  <inkml:trace contextRef="#ctx0" brushRef="#br0" timeOffset="39045.0518">16173 6102 0,'0'0'0,"-25"0"15,-25 0 1,1 0 0,-1 25-1,0-25 1,-24 25-16,49-1 31,-24 1-15,24-25-1,25 25 157,0 0-140,0 24-17,0 1 1,0-25-1,0 0 1,25-25 78,24 0-47,-24 0-32,0-25 1,99 0 0,-50 25-1,-24-25 1,-1 25-1,-24 25 1,50 0-16,-26 99 16,1-75-1,0 1 1,-26 0 0,-24-26 30,0 1 17,0 0-16,-24 0-32,-1-25 1,0 49 0,-25-24-1,25 0 17,-24 0-17,-1-25 1,1 0 15,24 0-15,0 0-1,0 0 1</inkml:trace>
  <inkml:trace contextRef="#ctx0" brushRef="#br0" timeOffset="44125.4404">13271 8359 0,'24'-25'234,"1"25"-218,0-24 0,-75 73 109,1-24-125,24 0 15,0 0 1,-25-25 0,50 24-1,-49 1 1,74-25 156,-1 0-157,1 0 1,25 25 0,0-25-16,24 0 15,-24 0 1,-26 0-1,1 0 17,0 25-1,-25 0 16,0-1-16,0 1 32,0 0-1,0 0-31,0 0 1,-25-25-1</inkml:trace>
  <inkml:trace contextRef="#ctx0" brushRef="#br0" timeOffset="44685.8119">13717 8434 0,'0'0'0</inkml:trace>
  <inkml:trace contextRef="#ctx0" brushRef="#br0" timeOffset="45622.4441">13915 8260 0,'25'0'140,"-25"-25"-124,50 0 0,-1 25-1,-24 0 32,-25 25 47,0 0-79,25 0 64,25-25-48,-50 25-31,24-25 15,26 24 1,-25-24 0,0 25-1,-1-25 1,1 0 0,-25 25-1,0 0 63</inkml:trace>
  <inkml:trace contextRef="#ctx0" brushRef="#br0" timeOffset="46436.9841">14833 8186 0,'50'0'110,"-25"-25"-95,24-25 1,75 1-16,-25-26 16,25 1-1,-74 49 1,0 25-1,-25-25 1,-1 0 0,1 25-1</inkml:trace>
  <inkml:trace contextRef="#ctx0" brushRef="#br0" timeOffset="46861.2622">17264 6821 0,'-25'0'15,"-24"0"1,49 25 0,-25-25-1,25 25 17,-25-25-17</inkml:trace>
  <inkml:trace contextRef="#ctx0" brushRef="#br0" timeOffset="48186.1486">17066 6896 0,'0'25'32,"-25"-25"-32,25 24 15,-25-24 16,0 0-15,25 25 0,-25-25-1,25 25 17,-24-25-17,48 0 407,-24 50-391,0-26-15,25-24 0,0 25-1,0-25 16,0 0 16,-1 0-31,1 0 0,25-25-1,-25 1 1,24 24-1,1-25 1,-1 25-16,1 0 16,-25 0-1,0 0 1,-1 0 0,1 0-1,25 49 1,-25-49-16,0 25 15,-25 0 1,49 0 0,-49 0-1,0-1 1,0 1 0,0 0 30,-49 25-14,-1-26-17,-25 26 1,26-25 0,-1 0-16,25-1 15,-24-24 1,24 0 15,0 0-15,0 0-1</inkml:trace>
  <inkml:trace contextRef="#ctx0" brushRef="#br0" timeOffset="55900.2933">14387 9203 0,'-25'0'31,"0"0"-31,0 0 78,25 24-62,25-24 312,-25-24-297,0-1 32,0 0 93,25 75 32,0 24-188,49 0 15,-49 1 1,0 24-1,0-74 1,-1 0 0,-24-1-1,0 1 17,25-25-17,-25 25 1,0 0-1,25-25-15,-25 25 16,0-1 15,25-24 32,-25 25-48</inkml:trace>
  <inkml:trace contextRef="#ctx0" brushRef="#br0" timeOffset="56402.6281">14486 9674 0,'0'-25'47,"0"0"0,25 25-47,-25-25 15,25 25 17,-25-24-17,0-1 16</inkml:trace>
  <inkml:trace contextRef="#ctx0" brushRef="#br0" timeOffset="57213.1835">14585 9550 0,'25'0'63,"0"0"30,0 0-61,-1 0-17,-24 25 17,25-1-1,-25 1 16,0 0 15,0-50 63,0 0-78,0 1-31,0-1-1</inkml:trace>
  <inkml:trace contextRef="#ctx0" brushRef="#br0" timeOffset="58196.4509">14734 9327 0,'0'24'109,"0"1"-62,0 0-31,0 0 15,25-25-15,-25 25-1,25-25 32,-25 24-31,24-24 78,1-24-1,-25-1-93,0 0 16,0 0 0,0 0 30,0 1-30,0-1 109</inkml:trace>
  <inkml:trace contextRef="#ctx0" brushRef="#br0" timeOffset="60197.7876">15056 9525 0,'0'-25'31,"0"0"16,25 1 0,0-26-32,0 0 17,-25 26-17,0-1 32,-25 25 63,0 0-79,25 25 0,0-1-15,0 1-1,0 0 17,-25-25-32,25 25 31,0 0-16,0-1 17,0 26-17,0-25 17,0 0-1,25-25 63,0 0-79,0 0 16,0 0 1</inkml:trace>
  <inkml:trace contextRef="#ctx0" brushRef="#br0" timeOffset="60833.2136">15404 9277 0,'74'-50'94,"50"-24"-78,25 0-1,-25-1 1,-74 50 0,-26 0-16,1 25 15,0-24 17</inkml:trace>
  <inkml:trace contextRef="#ctx0" brushRef="#br0" timeOffset="61815.8693">15875 8731 0,'25'0'94,"0"0"-78,24 0-1,1 0 1,-1 0 0,1 0-1,49 0-15,0 0 16,-49 0-1,-25 0 1,0 0 0,0 0-1,-25 25 32,-25-25-16,25 25-15,-25 0 15,25 24-15,0 50 0,0-24-1,0-50 1,-25 0-16,25-1 15,0 1 32</inkml:trace>
  <inkml:trace contextRef="#ctx0" brushRef="#br0" timeOffset="63923.2709">17462 7937 0,'0'25'110,"0"0"-95,0 0 17,0 0-17,25 24 1,-25-24 15,25-25-15,-25 25-1,0 0 17</inkml:trace>
  <inkml:trace contextRef="#ctx0" brushRef="#br0" timeOffset="72612.0674">5507 14412 0,'24'0'78,"51"0"-78,-1 0 16,1 0-1,49 0 1,0 0 0,25 0-1,74 24 1,-25 1 0,1-25-1,49 0-15,-75 25 16,-73 0-1,-51-25 1,-24 0 0,25 0-1,-26 0 1,1 0 15,0 0-15,0 0 62</inkml:trace>
  <inkml:trace contextRef="#ctx0" brushRef="#br0" timeOffset="75628.0791">14883 10964 0,'25'0'312,"-1"0"-249,1 0 77,-25-25-124,-25 25 218,25 25-202,-24-25-32,24 24 31,-25-24-16,25 25 1,0 0 31,-25-25 0,25 25 15,-25-25 95,25 25-142,-25-1 1,25 1-1,0 0 17,0 0 140,0 0-141,0 0 16,0-1 0,25-24-32,0 0 16,0 0-15,0 0 0,-1 0-1,1 0 17,0 0-17,0 0 16,0 0-15,24 0 0,26 0-1,-51 0 17,1 0-17,-25 25 1,25-25-1,0 25 1,-25 0 15,0 0 1,0-1-1,0 1-16,0 0 17,-25-25-17,0 0 1,0 0 15</inkml:trace>
  <inkml:trace contextRef="#ctx0" brushRef="#br0" timeOffset="75964.3092">15280 11212 0,'24'0'47</inkml:trace>
  <inkml:trace contextRef="#ctx0" brushRef="#br0" timeOffset="76809.8687">15429 10889 0,'24'-25'78,"1"1"-63,0 24 17,25-25-17,-1 0 17,-24 25-1,0 0-16,0 0-15,-1 25 47,-24 0-31,0-1 0,0 1-1,0 0 1,25 0-1,0 0 1,-25-1 0,0 1-1,25-25 1,-25 25 15,25 0 0,-25 0 1,0-1-17,24-24-15,-24 25 16,0 0 15,0 0 32</inkml:trace>
  <inkml:trace contextRef="#ctx0" brushRef="#br0" timeOffset="77412.2711">13791 11063 0,'0'0'0,"0"25"109,25-1-93,0 1 0,0 25-16,24-25 15,-24 24 1,0-49-1</inkml:trace>
  <inkml:trace contextRef="#ctx0" brushRef="#br0" timeOffset="78208.8059">15701 10220 0,'25'24'31,"0"1"0,0-25-15,-25 25-1,0 0 1,25-25 0,-25 25-1</inkml:trace>
  <inkml:trace contextRef="#ctx0" brushRef="#br0" timeOffset="79277.5144">13915 11038 0,'25'0'16,"0"0"30,0 0-14,0 0 46</inkml:trace>
  <inkml:trace contextRef="#ctx0" brushRef="#br0" timeOffset="80454.2991">15949 10145 0,'25'0'63,"0"0"-32,0 0 0,0 25-15,-1 0-1,1-25 17,-25 25-17</inkml:trace>
  <inkml:trace contextRef="#ctx0" brushRef="#br0" timeOffset="80985.6558">16842 10468 0,'25'0'47,"0"-50"-31,49 0-1,50-74 1,298-173-16,-174 148 16,-124 74-1,-74 26 1,-1 24 0</inkml:trace>
  <inkml:trace contextRef="#ctx0" brushRef="#br0" timeOffset="82034.3746">18405 8979 0,'0'25'94,"0"0"-63,-50 0-31,50 0 16,-24-25-1,-1 49 1,0-49-1,25 50 1,-50-50 0,50 25-1,25-25 157,0 0-156,0 0 31,24 0-16,1 0-15,0 0-1,-1 0 1,26 0-1,-50 0-15,24 0 16,-24 0 15,0 24 1,-25 1-32,0 0 46,0 0 1,0 0 31</inkml:trace>
  <inkml:trace contextRef="#ctx0" brushRef="#br0" timeOffset="82347.5641">18752 9203 0</inkml:trace>
  <inkml:trace contextRef="#ctx0" brushRef="#br0" timeOffset="83196.1294">18876 8905 0,'0'-25'94,"25"0"-63,0 25-15,0 0 15,-25 25 47,25 0-62,-25 0 31,24-25-32,1 0 48,-25 24-47,25-24-1,-25 25 1,0 0 15,0 0 0,25 0-15,-25 0 15,0-1-15,0 1 15,0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11T10:25:48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4167 8682 0,'25'0'93,"-25"-25"-77,25 25 0,24 0 15,-24 0-16,25 0 17,-25 0-17,-1 0 1,1 0 0,0-25-1,0 25 16,0 0 1,-1 0-17,1 0 1,0 0 0,0 0-1,0 0-15,-1 0 16,1 0-1,0 0 17,0 0-17,0 0 1,-1 0 15,1 0 16,0 0 0,0 0-31,0 0 15,0 0 31</inkml:trace>
  <inkml:trace contextRef="#ctx0" brushRef="#br0" timeOffset="3298.1989">5581 8558 0,'25'0'110,"0"0"-79,-1 0-31,1 0 16,0 0-1,25 0 17,-26 0-1,1 0-16,0 0 1,0 0 0,0 0-1,24 0 1,-24 0 0,25 0-1,-25 0-15,-1 0 31,1 0-15,0 0 31,0 0-16,0 0 47,-1 0-31</inkml:trace>
  <inkml:trace contextRef="#ctx0" brushRef="#br0" timeOffset="12177.1203">3299 8161 0,'0'0'0,"0"-25"47,0 0-16,0 0-15,0 1-1,0-1 1,0 0 0,-25-25-1,0-24-15,-24 49 16,24-25-1,-25 26 1,50-1 0,-24 25-1,-26-50 1,0 25 0,26 1-1,-26 24 1,25-25-16,0 0 15,1 25 1,-1 0 0,-25-25-1,1 25 1,24 0 15,-25 0-15,25 0-1,0 0 1,1 0-16,-1 0 16,0 25-1,0 0 1,0-25 0,1 25-1,-1-1 1,0 1-1,0 25 1,0-1 15,1-24-15,-1 0 0,0 25 15,25-26 0,-25-24-15,25 25 15,-25-25-15,25 25-1,0 0 16,0 0-15,-24 0 0,24-1-1,0 1 1,0 0 0,0 0-1,0 24 16,0-24-15,24 25 15,-24-25 1,25-25-32,-25 49 31,25-24 0,0 0-31,-25 0 16,0-1-1,25 1 1,-25 0 0,0 0-1,24 0 1,1-1-1,0 1 32,0-25-15,24 25-17,-24 0 1,0-25-1,25 0 1,-26 0 0,1 0-1,0 0 1,25 0 0,-25 0-1,-1 0 1,1 0-1,25 0 1,-25 0-16,-1 0 16,1 0 15,0 0 0,25-25 0,-26 0-15,1 25-16,0 0 16,-25-25-1,0 1 1,25 24 0,0-25-1,-25 0 1,24 25-1,-24-25 1,0 0 0,0 1 15,0-1-15,25 0-1,-25 0 16,25 0 1,-25 1-17,25 24-15,-25-25 16,0 0 15,25 0 16,-25 0 0,0 1 15,0-1-15,24 0 0,-24 0-31,0 0-1,0 1 1,0-1 15,0 0-15</inkml:trace>
  <inkml:trace contextRef="#ctx0" brushRef="#br0" timeOffset="22183.7968">5829 6722 0,'75'0'110,"24"0"-95,0 0 1,75 0-1,24-25-15,-24-24 16,-26 49 0,-98 0-1,-25-25 1,0 25 15</inkml:trace>
  <inkml:trace contextRef="#ctx0" brushRef="#br0" timeOffset="22924.2952">6598 6375 0,'25'0'78,"49"0"-63,50 0-15,-49 25 16,-1-1 0,25 26-1,-49-50 1,-25 25 15,-25 0 16,0-1-31,0 1-1,0 0 1,-25 25 15,0-1-15,0 1-1,1 24 1,-1-24 0,25-25-1,-25-25 1,0 0 15,25 25-15,0-1-1</inkml:trace>
  <inkml:trace contextRef="#ctx0" brushRef="#br0" timeOffset="24502.3463">8235 6028 0,'0'24'47,"0"1"0,0 0-31,0 0-1,0 49 1,0 1-16,0-26 16,0-24-1,0 0 1,0 0 15,25-25 0,-25 24-15,25-24-16,0 0 31,24 25-31,1-25 16,24 0 0,-24 0-1,-1 0 1,1-25 15,-50 1 0,25 24-31,-25-25 16,0 0 15,0 50 94,0 24-94,0 1-15,0 24 0,0 1-1,0-1 1,0-49 0,0 25 15,0-26-16,0 1 32,0 0-15,25 0-1</inkml:trace>
  <inkml:trace contextRef="#ctx0" brushRef="#br0" timeOffset="27494.3405">8533 6796 0,'0'25'63,"0"0"-63,0 25 15,0-25 1,0 24-1,0 1 1,-25 74 0,0-25-16,0 25 15,1-50 1,-26-24 0,25 24-1,-24 1 1,-1 49-1,0 25 1,1 24-16,24-73 16,-25 24-1,-49 0 1,0 24 0,-50-48-1,-25 24 1,-24 0-1,24 0 1,-24 74-16,74-74 16,49-49-1,-49-1 1,0 0 0,50-24-1,-25-50 1,-50 50-1,50-26 1,24 1 0,51-25-1,-51 0-15,-24 0 16,-199 0 234,1 25-234,98 0-16,50 0 15,25-1 1,-25 1-1,25-25 1,-49 0 0,-1 0-1,50 0 1,50 0-16,-1 0 16,26-25-1,-1 25 1,1-24-1,-1-26 1,25 50 0,-25-50-16,26 50 15,-26-49 1,0 24 0,26-25-1,-1 26 1,0-1-1,0 0-15,0 0 16,1-49 0,-1 24-1,0 25 1,25-24 0,0-26-1,0 51-15,-25-51 16,0 50-1,25-24 1,0 24 15,0 0-15,0-25 0,0 26 15,0-1 0,0 0-15,-24 25 46,24 25-31,-25-25-15,25 25 0,0-1-1,0 1 1,-25 0-16,25 0 16,0 0-1,-25 0 16,25-1-15,0 1 0,-25 0-1,25 0 32,-24-25-31,48-25 109,-24 0-110,25-49 1,0-1 0,-25 50-1,0 1 1,25-1 0,-25 0-1,25 25 1,-25-25-1,0 0-15,24 25 16,-24-24 0,0-1-1,25 25 1,-25-25 0,50 50 124,-25 24-124,24-24-1,-24 0 1,0 0 0,0 0-1,-1-25-15,-24 24 32</inkml:trace>
  <inkml:trace contextRef="#ctx0" brushRef="#br0" timeOffset="32320.5581">9525 8706 0,'0'0'0,"-25"0"31,25-24-15,-25-1 0,-49 25-1,24 0 1,-24 0-16,24 0 16,1 0-1,-26 0 1,1 0-1,-1 0 1,1 0 0,24 25-1,-24-1 1,49-24 0,0 25-1,25 0 1,-24-25-1,24 25 1,-25-25-16,25 25 47,0-1 0</inkml:trace>
  <inkml:trace contextRef="#ctx0" brushRef="#br0" timeOffset="33263.1885">8582 8582 0,'0'25'62,"0"0"-30,0 0-17,0 0 1,0 24 0,0 1-1,0-1 1,0-24-1,0 0-15,25 0 16,-25 0 15,0-1-15,25-24 46,0 0-30,0 0-17,-1 0 1,1 0 0,0 0-1,0 0 1,0 0 31,-1 0-32,1 0 1,0 0 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690813" y="337305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05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1071563" y="1430020"/>
            <a:ext cx="6129338" cy="4247449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Functions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provide number in single or double quotations, that consider a numerical string.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using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a string whether it contain number or not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"34.434";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($a); // 1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= "34";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($a);// 1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= "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is_numeric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($a);// nothing</a:t>
            </a:r>
          </a:p>
          <a:p>
            <a:pPr>
              <a:lnSpc>
                <a:spcPct val="120000"/>
              </a:lnSpc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 Numerical Strings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82480" y="2491560"/>
              <a:ext cx="7938720" cy="352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482200"/>
                <a:ext cx="7957440" cy="35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8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PHP, we can convert one data to another data using different methods.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string numeric integer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string numeric float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float value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Boolean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float() string numeric 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float()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 – Type conversion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71760" y="1527120"/>
              <a:ext cx="5295600" cy="369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1517760"/>
                <a:ext cx="5314320" cy="37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8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integer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"4";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(int)$a;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string numeric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"6.5";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(int)$a;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int() float value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5.6;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(int)$a;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value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True;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(int)$a;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 - Type conversion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4880" y="2170080"/>
              <a:ext cx="2634480" cy="1384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2160720"/>
                <a:ext cx="2653200" cy="14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2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loat() string numeric 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"4";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 = (float)$a;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= 5;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 = (float)$a;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($b);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 - Type conversion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419920" y="1616400"/>
              <a:ext cx="143280" cy="80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560" y="1607040"/>
                <a:ext cx="1620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6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5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atan2()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base_convert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decbin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dechex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decoct()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deg2rad()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rad2deg()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expm1()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getrandmax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is_nan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lcg_value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log10()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log1p()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getrandmax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mt_getrandmax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mt_rand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mt_srand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octdec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intdiv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	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round()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</a:t>
            </a: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Function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8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8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8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48623" y="1134987"/>
            <a:ext cx="5317588" cy="914400"/>
          </a:xfrm>
          <a:prstGeom prst="round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hemeClr val="accent3"/>
          </a:lnRef>
          <a:fillRef idx="1002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</a:t>
            </a:r>
            <a:r>
              <a:rPr lang="en-US" sz="400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06 </a:t>
            </a:r>
            <a:endParaRPr lang="en-US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16992" y="2922663"/>
            <a:ext cx="8917082" cy="1902158"/>
          </a:xfrm>
          <a:prstGeom prst="roundRect">
            <a:avLst/>
          </a:prstGeom>
          <a:ln/>
          <a:scene3d>
            <a:camera prst="perspectiveHeroicExtremeRightFacing"/>
            <a:lightRig rig="threePt" dir="t"/>
          </a:scene3d>
        </p:spPr>
        <p:style>
          <a:lnRef idx="2">
            <a:schemeClr val="accent4">
              <a:shade val="50000"/>
            </a:schemeClr>
          </a:lnRef>
          <a:fillRef idx="1002">
            <a:schemeClr val="dk1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Operators in PHP</a:t>
            </a:r>
            <a:endParaRPr lang="en-US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343650" y="2171700"/>
            <a:ext cx="263767" cy="6286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Functions </a:t>
            </a:r>
          </a:p>
        </p:txBody>
      </p:sp>
      <p:sp>
        <p:nvSpPr>
          <p:cNvPr id="9" name="Oval 8"/>
          <p:cNvSpPr/>
          <p:nvPr/>
        </p:nvSpPr>
        <p:spPr>
          <a:xfrm>
            <a:off x="578091" y="22225"/>
            <a:ext cx="1514475" cy="1450656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06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2628899" y="242250"/>
            <a:ext cx="8364780" cy="1100137"/>
          </a:xfrm>
          <a:prstGeom prst="horizont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and Math Functions in PHP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is the whole number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cannot have any pointing number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may have positive or negative number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1256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-266,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Integer is from -2147483648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2147483647 in 32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Integer is from 9223372036854775808 and 9223372036854775807 in 64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PHP-Integers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4880" y="1928880"/>
              <a:ext cx="8537040" cy="3616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1919520"/>
                <a:ext cx="8555760" cy="36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1585;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var_dump(is_int($a));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"&lt;br&gt;";</a:t>
            </a:r>
          </a:p>
          <a:p>
            <a:pPr>
              <a:lnSpc>
                <a:spcPct val="120000"/>
              </a:lnSpc>
            </a:pP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9.35;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var_dump(is_int($a));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PHP-Integers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8840" y="2223360"/>
              <a:ext cx="3589920" cy="250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214000"/>
                <a:ext cx="360864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nl-NL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is the decimal point or exponential number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have pointing number like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positive or negative number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1.256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26.6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up to 1.7976931348623E+308 that is platform dependent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is_float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check a number, whether it is float or not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PHP-Float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473640" y="2750400"/>
              <a:ext cx="4911840" cy="2152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4280" y="2741040"/>
                <a:ext cx="493056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</a:t>
            </a: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0.35;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var_dump(is_float</a:t>
            </a:r>
            <a:r>
              <a:rPr lang="nl-N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($a));</a:t>
            </a:r>
            <a:endParaRPr lang="nl-N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nl-N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PHP-Float</a:t>
            </a:r>
          </a:p>
        </p:txBody>
      </p:sp>
    </p:spTree>
    <p:extLst>
      <p:ext uri="{BB962C8B-B14F-4D97-AF65-F5344CB8AC3E}">
        <p14:creationId xmlns:p14="http://schemas.microsoft.com/office/powerpoint/2010/main" val="138076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is outside from a range, considered to be a infinity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PHP_FLOAT_MAX is return maximum float value.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this maximum value, consider to be a infinity number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is_infinite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check whether provided value is infinite or not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check whether provided value 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PHP-Infinity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16360" y="3170160"/>
              <a:ext cx="7394040" cy="173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3160800"/>
                <a:ext cx="741276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(log(0));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is_finite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(3000);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is_infinite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is_infinite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(log(0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is_infinite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PHP-Infinity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75280" y="1982520"/>
              <a:ext cx="125280" cy="11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920" y="1973160"/>
                <a:ext cx="14400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62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that “Not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Number”.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number in nature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mathematical operation result, we got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s_NaN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to check whether given data is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(6);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($a);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rizontal Scroll 1"/>
          <p:cNvSpPr/>
          <p:nvPr/>
        </p:nvSpPr>
        <p:spPr>
          <a:xfrm>
            <a:off x="1824953" y="213675"/>
            <a:ext cx="8364780" cy="1100137"/>
          </a:xfrm>
          <a:prstGeom prst="horizont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in PHP-</a:t>
            </a:r>
            <a:r>
              <a:rPr lang="en-US" sz="36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518440" y="3982680"/>
              <a:ext cx="830880" cy="9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9080" y="3973320"/>
                <a:ext cx="84960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3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10038</TotalTime>
  <Words>623</Words>
  <Application>Microsoft Office PowerPoint</Application>
  <PresentationFormat>Widescreen</PresentationFormat>
  <Paragraphs>175</Paragraphs>
  <Slides>15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710</cp:revision>
  <dcterms:created xsi:type="dcterms:W3CDTF">2021-11-08T00:20:31Z</dcterms:created>
  <dcterms:modified xsi:type="dcterms:W3CDTF">2022-09-20T15:14:38Z</dcterms:modified>
</cp:coreProperties>
</file>