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2:23:51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10592 7218 0,'0'0'0,"0"25"15,0 25 1,0-26-1,0 1 1,0 50 0,0-26-1,0 26-15,0-1 16,0-24 0,24-26-1,-24 26 1,0 0-1,25-50 17,-25 24-17,99-98 32,50-124-31,99-1-1,25-98 1,25 48 0,-100 101-1,-49 48 1,-50 51-16,-49 24 16,-25 25-1,24-25 1,-24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0:50:48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22920 5333 0,'0'0'0,"0"25"110,24 49-95,26-24 1,-25-25-16,0-1 16,-25 1-1,24-25 1,1 0 15,0 0-15,0 0-16,74-99 15,99-25 1,125-74 0,24-100-1,-99 99 1,-99 51 0,-25 73-1,-50 50 1,-24 1-1,-25 24 1,-25 24 47</inkml:trace>
  <inkml:trace contextRef="#ctx0" brushRef="#br0" timeOffset="4443.9646">2977 8558 0,'0'-25'94,"74"25"-47,50 0-47,223 0 15,25 0 1,-49 0 0,-26 0-1,-73 0 1,-125 0 0,0 0-1,-49 0-15,-1 0 16,-24 0-1,0 0 1,0 0 15,0 0 32</inkml:trace>
  <inkml:trace contextRef="#ctx0" brushRef="#br0" timeOffset="6859.5801">12725 8731 0,'25'0'16,"-25"-25"31,24 1-32,-24-1 1,0 0 15,0 0 1,0 0-17,0 1-15,25 24 16,-25-25-1,0 0 1,0 0 0,0 0 15,0 1 0,-25-1 0,1 0-31,24 0 16,-25-24 15,-25 24 1,25 0-17,1 0 1,-1 25-1,0 0 17,0 0-17,0 0 1,1 0 0,-51 0-16,26 0 15,24 0 1,-25 0 15,25 0 0,25 25-31,-24 0 16,-1 0 0,25-1-1,0 1 16,-25 0-31,25 0 16,-25 49 0,-25-24-1,26 49 1,-1-49 0,0-26-16,25 26 15,0-25 1,0 0-1,0 24 1,25 1 0,0-1-1,24-24-15,-24 0 16,25 0 0,24 0-1,1 0 1,-26-1-1,1-24-15,24 0 16,1 0 0,24 0-1,-25 0 1,-24 0 0,-25 0-1,-1 0 1,1 0-16,0 0 15,-25-24 48,0-1-16,0 0 0,-25 25 0,25-25-32,-25 25 1,1-25-1,-1 0 1,25 1 0,-25-1-1,25 0 1,0 0 0,0 0-1,0 1 16</inkml:trace>
  <inkml:trace contextRef="#ctx0" brushRef="#br0" timeOffset="30193.1433">12700 9748 0,'0'-25'79,"25"25"-48,0 0-16,49 0 1,-24-24 0,-1 24-1,1-25 1,-1 25 0,1-25-16,-25 0 15,0 25 1,49-25-1,-24 1 1,-25-1 0,24 25-1,-49-25 1,25 0 0,0 25-16,0-25 15,-1 1 16,1-26 1,0 25-1,0-24 0,-25 24 0,0 0-31,0 0 16,0-24 0,0 24 15,-25-25-15,0 25-1,-24-24-15,24 49 16,0-50-1,-25 50 1,26-25 0,-1 0-1,0 25 1,0-49-16,0 49 16,0 0-1,1 0 1,-26 0-1,0 0 1,26 0-16,-26 0 16,0 0-1,1 0 1,24 0 0,-49 25-1,49-1-15,-25-24 16,1 25-1,-1 0 1,0 0 0,1 0-1,-26 24 1,26-24-16,-1 0 16,25 0-1,-24 24 1,24-49-1,-25 50 1,25-25 0,1-25-1,-1 49 1,25-24 31,0 0-47,-25 0 15,25 0 1,0-1 0,0 1-1,0 0 1,0 0 0,0 0 15,0-1 0,0 1 16,0 0-31,0 0 15,0 0 0,25-25 0,-25 24 1,25-24-1,-25 25-16,24-25 1,-24 25 0,25-25 77</inkml:trace>
  <inkml:trace contextRef="#ctx0" brushRef="#br0" timeOffset="36892.6126">6945 11757 0,'0'25'94,"0"25"-79,25-1 1,0-24 0,0 25 15,0-50-16,-1 0 1,1 0 15,0 0 1,0-50-17,0 25 16,-1 25-31,1-24 16,-25-1 0,25 25 31</inkml:trace>
  <inkml:trace contextRef="#ctx0" brushRef="#br0" timeOffset="41432.6403">8682 12303 0,'0'-25'78,"49"25"-62,1-24 0,24 24-1,1 0 1,24 0-1,99 0 1,-98 0 0,-76 0-1,1 0 1,-25 24 0,0 1-1,0 50 1,0-1-1,25 25 1,-25 0 0,25 75-1,0 74-15,24-49 16,-24-51 0,-25-48-1,0-76 1,0 1-1,0 0 1,0 0 0,0 0 15,-50-25 0,-49 0-15,-74 0-1,-26 24 1,75-24 0,25 0-16,-25 25 15,49-25 1,-24 0 0,-99 25-1,74-25 1,49 0-1,26 0 1,24 0 0,0 0-16,50 0 109</inkml:trace>
  <inkml:trace contextRef="#ctx0" brushRef="#br0" timeOffset="47133.4473">10368 14957 0,'0'-25'62,"50"1"-46,24-1 0,1 0-1,148-25 1,0 1 0,-24-1-1,-26 25-15,-49 1 16,-24-1-1,-51 25 1,-24 0 0,25 0-1,-26 0 17</inkml:trace>
  <inkml:trace contextRef="#ctx0" brushRef="#br0" timeOffset="47957.9932">11410 14238 0,'25'0'78,"25"25"-62,24-1-1,-24-24 1,24 0-1,-24 0 1,49 0 0,-25 0-16,1 0 15,-26 25 1,-24-25 0,-25 25-1,25-25 1,-25 25-1,0 0 1,0 0 0,0-1-1,0 51 1,0-50 0,0-1-1,0 1 1,-25-25-1,0 0 17,25 25-17,-25-25 32,25 25-16</inkml:trace>
  <inkml:trace contextRef="#ctx0" brushRef="#br0" timeOffset="57202.1632">5085 16222 0,'25'0'78,"0"0"-46,-25-25-17,24 25 1,1 0 0,0 0 15,0 0 0</inkml:trace>
  <inkml:trace contextRef="#ctx0" brushRef="#br0" timeOffset="58408.9688">5383 16098 0,'24'0'141,"1"0"-94,25 0-1,-25 0-14</inkml:trace>
  <inkml:trace contextRef="#ctx0" brushRef="#br0" timeOffset="65037.3905">7020 16272 0,'0'25'172,"0"-1"78,-25-24-235,25 25 32,-25-25-31,25 25 31,-25-25-16,25 25-15,0 0-1,0 0 1,-24-25 0,24 24-1,-25 1 32,0 0-31,25 0-1,-25 0 1,0-1 0,25 1-1,-25 0-15,25 0 16,-24 0-1,-1-1 1,25 1 0,-25-25-1,25 25 1,0 0 0,-25-25-1,25 25 1,-25-25 31,25 24 0,-24-24-16,24 25 0,-25 0 16,-25 0-16,25 0-15,-24-1-1,-1 1 1,1 25 0,24-25-1,-25-25 1,-49 49 0,49-24-1,-24-25-15,0 25 16,-1 0-1,-24-1 1,24 1 0,1-25-1,-50 0 1,0 0 0,0 0-16,-25 0 15,25 0 1,25 0-1,25 0 1,-1 0 0,25-25-1,1 1 1,24-1 0,-25 0-16,26 25 15,-1 0 1,25-25 15,0 0 0,0 1-15,-25 24 171,-25 0-171,50-25 0,-24 0-1,-1 0 1,-25 0-16,25-24 16,1 49-1,-1-50 1,0 25-1,0 1 1,25-26 0,-25-24-16,1 49 15,24-25 1,-25 25 15,0 1-15,25-1-1,-25 0 17,0 25 46,1 0-63,-1 0 64,0 0 14,0-25-30,25 0-1,0 1 16</inkml:trace>
  <inkml:trace contextRef="#ctx0" brushRef="#br0" timeOffset="71403.6427">7392 17190 0,'0'-25'94,"49"0"-78,1 0-16,24 25 15,1-25 1,74 1 0,49 24-1,1-25 1,-26 0 0,-74 25-16,1-25 15,98 25 1,-24 0-1,-75-25 1,-49 25 0,-1 0-16</inkml:trace>
  <inkml:trace contextRef="#ctx0" brushRef="#br0" timeOffset="72383.2897">8905 16694 0,'25'24'78,"24"-24"-62,26 25 0,-1 0-1,1 0 1,-1 0 0,-24-25-1,-26 0-15,26 24 16,-25-24-1,0 25 1,24-25 0,-49 25 77,0 0-46,-25 0-31,25 24 0,-24-24-1,24 0 1,-25 24-16,25-24 15,-25-25 1,25 25 0,0 0-1,-25-25 1,0 25 0,25-1 30,-24-24-30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2:24:04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10195 7714 0,'25'25'141,"-1"0"-125,-24 0-1,25-1 17,-25 1-17,0 0 16,25-25-15,25 0 47,49-50-48,25-49 1,-50 25-1,-24-1 1,-25 51 0,24-1-16,-24-25 15,25 25 1,-26 25 0,1-24-1</inkml:trace>
  <inkml:trace contextRef="#ctx0" brushRef="#br0" timeOffset="1289.8581">10492 8880 0,'0'50'110,"0"24"-95,0-24-15,0-1 16,0-24-1,0 25 1,0-1 0,0-24 15,25-25 31,74-49-30,50-75-17,25-25 1,49 25 0,-49-25-1,-50 50 1,-99 49-1,49 50 1,-24-50-16,24 26 16,-24 24-1,-1-50 1,1 25 0,-25 25 15</inkml:trace>
  <inkml:trace contextRef="#ctx0" brushRef="#br0" timeOffset="2443.6305">9699 10418 0,'0'50'93,"0"-26"-77,0 1 0,0 0-1,0 0 1,0 0-1,0-1 17,24-24-1,1 0 0,99-99-15,25 0-1,0-25-15,-25 25 16,-50 49 0,-24 1-1,0 49 1,-50-25 0,24 0 15</inkml:trace>
  <inkml:trace contextRef="#ctx0" brushRef="#br0" timeOffset="3725.4829">10443 10988 0,'0'25'94,"0"0"-63,0 0-31,0 0 15,0-1 1,0 1 0,0 0 15,0 0 0,0 0 0,25-25 79,24 0-95,1-25 1,-1-25-16,26 1 16,-26-1-1,1-24 1,0 49 0,-1-25-1,-24 50 1,0-25-1,0 1 17,24-1-17,-24 25 1,0-25 0,0 0-1,-1 25-15,1 0 16,0 0 15,-25-25-15</inkml:trace>
  <inkml:trace contextRef="#ctx0" brushRef="#br0" timeOffset="5026.356">10021 12601 0,'0'25'188,"25"-25"-172,0 0 15,0 0 0,-1 0-15,76-100-1,24 1 1,-25 0 0,-25 25-1,25-1 1,-49 25-1,0 26 1,24-1-16,-74 0 16,25 25-1</inkml:trace>
  <inkml:trace contextRef="#ctx0" brushRef="#br0" timeOffset="6410.272">10641 13221 0,'0'50'78,"0"-26"-62,0 1 0,0 25-1,25-1 1,-25-24 0,0 0-1,25-25 16,0-25 32,74-24-63,25-75 16,124-75-1,-50-24 1,26 74-1,-100 50 1,-100 49 0,1 50-1,-25-25 1</inkml:trace>
  <inkml:trace contextRef="#ctx0" brushRef="#br0" timeOffset="8475.6489">8012 14833 0,'0'25'94,"0"0"-79,0 0 1,0-1 0,0 26-1,25-50 79,0 0-94,24-74 16,75-75-1,50-50 1,-50 51 0,0 23-1,-50 51 1,1 49-16,-51 0 15</inkml:trace>
  <inkml:trace contextRef="#ctx0" brushRef="#br0" timeOffset="9853.5667">8285 15949 0,'0'50'47,"0"0"-31,0-1-1,0 1 1,0-1 0,25 1-1,-25-25 1,0 0-16,49-25 109,1 0-93,49-100 0,149-73-1,0-26-15,-99 75 16,-25 75-1,-99 24 1,0 25 0,-25-25-1</inkml:trace>
  <inkml:trace contextRef="#ctx0" brushRef="#br0" timeOffset="12297.1978">16024 5854 0,'0'-25'31,"74"25"16,25 0-32,75-25 1,25-74 0,-1 25-1,25-1-15,-49 26 16,24-1-1,-49 25 1,-74 25 0,-51 0-1,1 0 1,0 0 0,-25 124 15,0 149-31,0 0 15,-50 248 1,-49 297 15,49 472-31,125-248 16,24-447 0,50-123-1,49 272 1,-98-298-1,-51-198 1,1-124 0,-50-49-16,0-50 15,25-25 1,-25 49 218,0 1-218,0 49 0,0 99-1,0 1 1,49 74-1,-24-75-15,-25 25 16,0 50 0,0-74-1,0-50 1,0-1 0,-50 1-1,1 50-15,24-26 16,-25-24-1,26-50 1,-51 25 0,50-74-1,-24 0 1,24-1 0,-25-49-16,1 25 15,-26 0 1,1 0-1,0-25 1,-1 0 0,1 0-1,-50 24-15,49-24 16,1 0 0,-1 0-1,1 0 1,-25 25-1,24-25-15,26 0 16,-1 0 0,1 0-1,-26 0 1,1 0 0,-1 0-1,51 0 1,-1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11:24:09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14709 4018 0,'0'25'32,"-25"0"-17,-24 25 1,24 24 0,0 50-1,-24-50 1,24 1-1,25-26-15,-25 1 16,0 0 0,25-1-1,-49 26 1,24 24 0,-25 0-1,50-24-15,-25-1 16,0-49-1,1 24 1,24-24 0,0 0-1,-25-25 1,25 25 0</inkml:trace>
  <inkml:trace contextRef="#ctx0" brushRef="#br0" timeOffset="1270.8469">16024 4366 0,'0'0'0,"25"0"125,24 0-109,26 0 0,-26 0-1,1 0 1,-1 0 0,26 0-1,-50 0 1,49 0-1,-49 0-15,0 0 16,0 0 0,-1 0-1,1 0 17,0 0 14</inkml:trace>
  <inkml:trace contextRef="#ctx0" brushRef="#br0" timeOffset="2239.4873">18504 3969 0,'-25'0'31,"1"0"-15,-1 25 0,0-1-1,25 1-15,0 0 16,-25 0-1,0 0 17,25-1-17,-24 1 1,-1 0 15,25 0 0,-25 0-15,0-1 0,25 1 15,0 0 0</inkml:trace>
  <inkml:trace contextRef="#ctx0" brushRef="#br0" timeOffset="2870.9103">18256 4018 0,'25'25'125,"-25"0"-94,0 0-15,25 0-1,0 24 1,-25-24-1,24 25-15,1-26 16,0 1 0,0 0-1,-25 0 1,25 0 15,-25-1 16</inkml:trace>
  <inkml:trace contextRef="#ctx0" brushRef="#br0" timeOffset="3638.4201">18083 4242 0,'0'-25'47,"24"25"-16,1 0-15,0 0-1,0-25 1,49 0 0,-24 25-1,-25 0 1,-1-25-1,1 25-15,0 0 16,0-24 0,0 24-1,-1 0 17,1 0-1</inkml:trace>
  <inkml:trace contextRef="#ctx0" brushRef="#br0" timeOffset="10569.0478">14139 3919 0,'0'25'94,"0"0"-63,0 0 16,24-1-31,1-24-16,-25 25 31,25-25 0,0 0 94,0 0-109,-1 0-1,51-49 1,24-26 0,25-24-1,25 25 1,-99 24-1,24 0-15,-49 25 16,0-24 0,24 49-1,-24-25 1,0 25 0,-25-25-1,25 25 32,-25 25 219,-25-25-126</inkml:trace>
  <inkml:trace contextRef="#ctx0" brushRef="#br0" timeOffset="14807.8728">16098 3919 0,'0'25'78,"0"0"-47,0 24 1,25-49-17,-25 25 1,25-25-1,-25 25 1,0 0-16,25-25 31,-1 0 32,1 0-32,0 0-15,0 0 15,0-25 0,-1 0-15,26 0-1,-25-24 1,0 49 0,24-50-1,-24 25-15,25 1 16,-1-1 0,51-25-1,-51 25 1,-24 25-1,0-24 1,-25-1 0,25 25-1,-1 0 17</inkml:trace>
  <inkml:trace contextRef="#ctx0" brushRef="#br0" timeOffset="16754.1714">18256 3646 0,'-25'0'78,"25"25"-16,0 0-46,0 0 0,0 0 15,0-1-15,0 1-16,25-25 156,0 0-141,25-25 17,-1-24-1,1 24-15,-1 0-1,1 0-15,-25 0 16,25 1-1,-26 24 1,1-25 0,50 0-1,-51 25 1,1-25 0,25 25-1,-50-25-15,25 25 16,-1 0 46</inkml:trace>
  <inkml:trace contextRef="#ctx0" brushRef="#br0" timeOffset="18082.0621">20216 4167 0,'49'0'109,"1"0"-78,0 0-15,24-25 0,100 1-1,-75-1-15,-25 25 16,-49 0-1</inkml:trace>
  <inkml:trace contextRef="#ctx0" brushRef="#br0" timeOffset="18788.5304">20613 3870 0,'-25'0'31,"25"24"-16,0 1 1,0 25 0,0 24-16,0-24 15,0 24 1,0-24 0,0-1-1,0 1 1,0-25-1,0 24-15,0-24 16,0 0 0,0 0-1,0 24 17</inkml:trace>
  <inkml:trace contextRef="#ctx0" brushRef="#br0" timeOffset="22320.8847">22721 3944 0,'0'0'0,"-25"0"31,25 25 16,0 0-16,0-1 1,0 1-1,0 0-31,25 0 31,50 0-15,-26-25-1,1 24 1,-1 1 0,1 0-1,49 25 1,-49-26 0,-1 1-16,-24 0 15,0 0 16,-25 0 1,0-1-17,0 1 1,0 0-16,-25-25 16,0 25-1,1 0 16,-1-25-15,25 24 0,-25-24-16,0 25 15,0-25 1,1 0 0,-51-25-1,50-24 16,25-1-15,-24 25 0,-1 1-1,25-26 1,0 25 0,0-24-1,0-1-15,0 25 16,25-24-1,-1 24 1,1-25 0,0 50 15</inkml:trace>
  <inkml:trace contextRef="#ctx0" brushRef="#br0" timeOffset="23500.672">23490 3721 0,'-25'0'16,"0"0"15,1 0-15,-1 25-1,0-1 16,0-24-31,25 50 16,-25-50 0,25 25-1,0 24 32,0-24-16,25-25-15,25 25-16,-1 0 16,-24 0-1,0-1 1,0 1 0,0 0-1,-25 0 1,49 0-1,-24-25 1,-25 24 0,0 1 31,0 25-16,0-25 0,0-1 0,0 1 32,-25-25-32,0 0 0,1 0-31,-1 0 32,25-25-17,0 1 1,0-1-1,0-25 1,0-24 0,0 49-1,0 0 1,25 0-16,-25 1 16,0-1-1,24 25 1,-24-25-1,25 25 1</inkml:trace>
  <inkml:trace contextRef="#ctx0" brushRef="#br0" timeOffset="24035.0285">24284 3770 0,'0'50'63,"0"0"-47,0 24-1,0 100 1,0-50-1,0 0-15,0-50 16,0-49 0,0 0-1,0-1 1,0 26 0,0-25-1,25 74 1,-25-74-1,0 24-15,24-49 47</inkml:trace>
  <inkml:trace contextRef="#ctx0" brushRef="#br0" timeOffset="24725.4902">24705 3845 0,'-24'25'78,"24"-1"-62,0 26 0,0 24-16,0 1 15,0-1 1,0 1 0,0-1-1,0-24 1,0 49-1,0-50-15,0 1 16,0-25 0,0 24-1,0-24 17,0 0-17,0 0 1</inkml:trace>
  <inkml:trace contextRef="#ctx0" brushRef="#br0" timeOffset="25503.0077">25524 4242 0,'0'24'79,"0"26"-79,0-25 15,0 24 1,0-24-1,0 25 1,0-25 0,0 24-1,25-24 1,-25 49 0,0-49-1,25 0 16,-25 0-15</inkml:trace>
  <inkml:trace contextRef="#ctx0" brushRef="#br0" timeOffset="25938.2983">25598 5060 0</inkml:trace>
  <inkml:trace contextRef="#ctx0" brushRef="#br0" timeOffset="26852.908">23267 5953 0,'25'-25'109,"24"25"-93,-49-24-1,25 24 1,0 0-1,0-25 1,-1 25 15,1 0 1</inkml:trace>
  <inkml:trace contextRef="#ctx0" brushRef="#br0" timeOffset="27452.3238">23341 6152 0,'25'0'94,"0"0"-94,-25-25 15,25 25 17,-1-25-17,26 25 1,-25 0-1,0 0 1,-1 0 0,-24-25-1</inkml:trace>
  <inkml:trace contextRef="#ctx0" brushRef="#br0" timeOffset="28261.8543">23788 5953 0,'0'-25'141,"24"25"-110,1-24 1,-25-1-1,50 25-31,-25 0 31,-25-25 0,25 25-15,24 0 0,-24-25-1,0 25 1,0-25-1,-1 25 17,1 0-32</inkml:trace>
  <inkml:trace contextRef="#ctx0" brushRef="#br0" timeOffset="29125.4249">23763 6226 0,'49'0'94,"-24"0"-94,25 0 31,0-25-15,-26 25-1,26-25 1,0 25 0,-26 0-1,1 0 1,0-24 0,0 24 15,0 0 0,-25-25 16</inkml:trace>
  <inkml:trace contextRef="#ctx0" brushRef="#br0" timeOffset="29209.4809">24185 6127 0</inkml:trace>
  <inkml:trace contextRef="#ctx0" brushRef="#br0" timeOffset="39618.4263">23019 8062 0,'-25'0'156,"0"0"-93,0 0-1,1 0-30,-1 0 46,25-25 0,0 0-47,49 0-15,-24 25 15,0 0-15,0 0-1,0 0 1,-1 0 15,26 50 0,-50-25 1,0-1-17,0 26 17,25-25 14,24-25-14,-24 25-17,0-1 1,49-24 0,-24 25-1,-25 25-15,0-50 16,-25 25-1,24-1 1,-24 1 0,25-25-1,-25 25-15,0 0 32,0 0-17,0-1 1,0 1 15,0 0-31,0 0 16,-25 0-1,-24-1 1,-1-24 0,25 0-1,1 0 1,-26 0-1</inkml:trace>
  <inkml:trace contextRef="#ctx0" brushRef="#br0" timeOffset="40437.9713">24160 8012 0,'49'-25'125,"26"-25"-109,24 1-16,-25-1 16,-49 25-1,0 1 1</inkml:trace>
  <inkml:trace contextRef="#ctx0" brushRef="#br0" timeOffset="41006.3515">24383 7764 0,'0'25'125,"0"49"-109,0-49-16,25 74 15,0-24 1,-1-1 0,-24-24-1,0 24 1,0-49 15,25-25 0</inkml:trace>
  <inkml:trace contextRef="#ctx0" brushRef="#br0" timeOffset="42015.0231">25078 7590 0,'0'-25'15,"0"1"32,24-1-31,1 0 0,0 0-1,0 0 1,0 1-1,-1 24 1,1 0 0,0 0 15,0 0-15,0 24-1,24 26 1,-49 24-1,25 1 1,-25-1-16,0 1 16,0-1-1,0 0 1,0-24 0,0 0-1,0-25 1,0-1-1,0 1 1,-25-25 0,25 25 31,50-25 46,-1-25-77,51-74-16,-26 49 16,-24 1-1,-26 24 16</inkml:trace>
  <inkml:trace contextRef="#ctx0" brushRef="#br0" timeOffset="43277.8665">23465 9376 0,'25'0'94,"25"-49"-78,24 24 15,75-25-31,471-123 16,-149 24-1,-148 74 1,-75 26-1,0 24 1,-50-25 0,-24 25-16,0-24 15,-75 24 1,-25 25 0,-49-25-1,0 25 16,0 0-15,-1 0 15,-24-25-15</inkml:trace>
  <inkml:trace contextRef="#ctx0" brushRef="#br0" timeOffset="45518.362">24284 7913 0,'0'-25'94,"0"0"-47,0-49-47,0-1 16,49-24-1,-24-25 1,124-223-1,0 99 1,-50 74 0,-25 25-1,1 50 1,-25 49-16,-1 26 16,1-1-1,24 0 1,1 25-1,24-25 1,-25 25 0,-24 0-1,-1 0 1,-24-25 0,25 25-16,-1 0 15,-24 0 1,0 0-1,0 0 17,0 0-1,24 0-15,-24 0-1,0 0-15,0 0 31,-1 0-15,-24 25 125</inkml:trace>
  <inkml:trace contextRef="#ctx0" brushRef="#br0" timeOffset="47631.7728">24284 7169 0,'0'24'109,"0"1"-78,25 0-15,-25 0-1,24 24 1,1-24 0,-25 0-1,25 0 1,-25 0 0,25-1-1,-25 1 16,0 0 16,25-25 94,-1 0-79,1 0-30,0 0-17,-25-25-15,25 0 16,24 1 0,-49-1-1,25 25 1,-25-25-1,25 25 1,-25-25 0</inkml:trace>
  <inkml:trace contextRef="#ctx0" brushRef="#br0" timeOffset="55378.943">23044 9054 0,'0'-25'125,"24"25"-109,26-25 15,-25 25-15,0-25-16,-1 25 31,-24-25-15,50 25 31,-50-24-47,25 24 15,0 0 1,-1-25-1,1 25 32,-25-25-31,25 25 0,-25-25-1,25 25 16,0 0-15,-25-25 15,24 25-15,1 0 15,-25-24-15,25 24-16,0 0 31</inkml:trace>
  <inkml:trace contextRef="#ctx0" brushRef="#br0" timeOffset="56386.6125">25078 8582 0,'0'-24'16,"24"24"-1,1-25 1,0 0-1,25 0-15,-1 0 16,26 25 0,-26-24-1,26-26 1,-26 50 0,50-50-1,1 26-15,48-51 16,-73 50-1,-25 25 1,-1-24 0,-24 24-1,0 0 1</inkml:trace>
  <inkml:trace contextRef="#ctx0" brushRef="#br0" timeOffset="61899.296">24160 8558 0,'0'-25'125,"25"25"-125,-1-25 15,1 25 1,25-25 15,24 0-15,-24 1-1,-1 24-15,1-50 16,0 25 0,-1 25-1,-24 0 1,0-25 0,0 25-1,-1 0 16</inkml:trace>
  <inkml:trace contextRef="#ctx0" brushRef="#br0" timeOffset="71939.9887">23465 9823 0,'25'0'62,"25"0"-62,74-50 16,49 0-1,1 1 1,0-1 0,24-24-1,0 24 1,125-24-16,-100-1 16,25 1-1,-25 0 1,1 24-1,-75 0 1,-1 26 0,1-26-16,0 0 15,-75 50 1,1-49 0,-26 49-1,26-25 1,-26 0-1,1 0 1,-25 25-16,24-25 16,-24 25 15,0 0 0,0-24-15,0 24-1,-25-25 1,0 0 0,24 0-1,1 0 1,-25 1-16,0-26 16,25 0-1,-25-49 1,25 0-1,-25 0 1,0-50 0,0 75-16,0-1 15,0 1 1,0-50 0,0 24-1,-25 1 1,-25 25-1,-24 24 1,24 1-16,26-26 16,-26 50-1,0-24 1,-24 49 0,-75-75-1,-24 26-15,-26 24 16,26-25-1,-1 50 1,-25-24 0,1-1-1,-50-25 1,50 1-16,24 49 16,50 0-1,25 0 1,-75 0-1,25 0 1,75 0 0,-25 0-16,24 24 15,1 1 1,24-25 0,25 0-1,0 0 1,1 0-16,-100 25 203,-50 25-203,50 24 16,-25-24-1,0 24 1,25 25-1,0 0 1,0 1 0,-49 24-1,-125 24 1,100-48 0,98-26-16,26-24 15,0-1 1,49-24-1,-25 0 1,50 25 0,0-26 15,0 51 16,0-26-32,0 26 1,25-1 0,0-24-1,0 24 1,24-24 0,1-1-16,-1 1 15,51 49 1,-51-49-1,1 24 1,-25-24 0,24-25-1,-24 24 1,0 26 0,0-26-1,49 51-15,-24-51 16,-26 1-1,1-25 1,-25 24 0,50-49-1,-50 25 1,25-25-16,-1 0 31,1 0-15,0 25 15,0-25 0,0 0 16,-1 0-31,26 0-1,0 25 1,-1-25 0,-24 0-1,0 0 1,-25 24 0,25 1 15,-25 0 0,0 0-15,0 0 15</inkml:trace>
  <inkml:trace contextRef="#ctx0" brushRef="#br0" timeOffset="81312.2421">10468 9277 0,'0'25'109,"0"0"-77,0-1-17,0 1 1,0 0 0,0 0-16,0 0 15,0-1 16,24-24 16,1 0 0,25 0-31,-1-24-1,26-51 1,-1 50 0,-24-24-1,-1-1 1,1 25 0,0-24-1,24 24 1,-24-25-1,-26 26-15,1-1 16,0 25 0,0-25-1,0 25 1</inkml:trace>
  <inkml:trace contextRef="#ctx0" brushRef="#br0" timeOffset="82727.1851">10840 10368 0,'0'25'109,"0"0"-93,0 0-1,0 0 1,0 24-1,0-24-15,0 0 32,0 0-17,24-25 48,1 0-48,0 0 1,0-25 0,24 0-1,26-25 1,-1 1 0,75-26-16,-50 26 15,-74 24 1,0 25-1,0-25 1,0 25 15,-25-25-15,24 25 0</inkml:trace>
  <inkml:trace contextRef="#ctx0" brushRef="#br0" timeOffset="84035.0569">9823 11361 0,'0'24'63,"0"1"-32,0 0-15,0 0-1,0 0 1,0 49-1,0-49 1,0 0 0,24-1-1,1-24 95,0 0-79,25 0-15,24-24-1,1-51 1,24 50-1,-50-24 1,1 24 0,-25 0-16,0 0 15,-1 25 1,1-24 0,0 24-1,0 0 1</inkml:trace>
  <inkml:trace contextRef="#ctx0" brushRef="#br0" timeOffset="85348.9371">10294 12452 0,'-25'0'31,"25"50"47,0-26-47,0 26-15,0-25 0,0 0-1,0 24-15,25-49 125,74-25-109,50-49 0,49-25-1,-49 0 1,-50-1-16,-24 26 15,-26 49 1,1 0 0,-25 0-1,0 1 1,0-1 0,-1 25-1,-24-25-15</inkml:trace>
  <inkml:trace contextRef="#ctx0" brushRef="#br0" timeOffset="87140.1341">10666 13742 0,'0'25'156,"0"-1"-156,0 1 16,0 0 0,0 0-1,0 0 1,0-1 15,25-24 16,0 0-16,-1 0 0,1 0-15,0-49-16,25 24 16,-1 0-1,-24 0 1,25 1 0,-1-26-1,1 25 1,-1 0-16,26 1 15,-50-1 1,0 0 0,24 25-1,-24-25 17,-25 0-1</inkml:trace>
  <inkml:trace contextRef="#ctx0" brushRef="#br0" timeOffset="89523.7243">11286 14263 0,'0'24'140,"0"1"-124,0 0 15,0 0 1,0 0-17,25-25 188,0 0-171,0 0-17,-1 0 1,26-25-1,0 0-15,-1 0 16,1 0 0,-25 1-1,24-26 1,-24 50 0,0 0-1,-25-25-15,25 25 31,-25-25 1</inkml:trace>
  <inkml:trace contextRef="#ctx0" brushRef="#br0" timeOffset="91751.2067">8979 16371 0,'0'25'219,"0"0"-204,0 0 17,25-25-17,0 24 16,0-24 16,0 0-15,-1 0-1,1-24-16,0-26 17,49 25-32,-24-25 15,0 1 1,-1 24 0,-24-25-1,0 50 1,24-49-1,1 49 17,-25-50-17,0 50-15,-25-25 32,24 25-17</inkml:trace>
  <inkml:trace contextRef="#ctx0" brushRef="#br0" timeOffset="93292.2346">9227 16991 0,'0'25'94,"0"0"-63,0 24-15,0-24 0,0 0-1,0 0 1,25-25 62,0 0-47,0 0-31,0-25 32,148-74-17,1-50 1,-25 50-1,-1 0 1,-48-1 0,-26 51-1,1-1 1,-51 25-16,26 1 16,-25-1-1,0 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09:30:18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7689 5234 0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09:34:50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17090 5234 0,'0'25'93,"0"24"-77,0-24 0,0 0-1,25 24 1,-25-24-16,25 0 15,0 0 32,0-25 31,24-25-78,26 0 16,49-49 0,25-25-1,-1-1 1,51-24 0,-75 25-1,-25 25 1,-74 74-1,0-50-15,-1 50 16</inkml:trace>
  <inkml:trace contextRef="#ctx0" brushRef="#br0" timeOffset="17090.4032">12477 9029 0,'25'0'94,"24"0"-63,26 0-15,-1 0 0,0 0-1,1 0 1,-26 0-1,-24 0 1,0 0 0,25 0-16,-26 0 31</inkml:trace>
  <inkml:trace contextRef="#ctx0" brushRef="#br0" timeOffset="24414.2886">20910 8186 0,'0'24'109,"-24"-24"-109,24 25 31,-25-25-31,25 25 32,0 0-17,0 0 1,0 49-1,0-24-15,0-1 16,0-24 0,0 0-1,0 0 17,25-25-17</inkml:trace>
  <inkml:trace contextRef="#ctx0" brushRef="#br0" timeOffset="25471.994">21109 8310 0,'0'24'110,"0"1"-79,0 25-15,0-25-16,0 24 15,25 1 1,-25-25-1,0-1 17,24-24 46,1 0-47,-25-24 0,25-26-15,-25 25 0,0 0-1,0 1 1,25 24-16,0-25 15,-25 0 1,24 25 15,-24-25-15,25 25 46,-25 25-46,25 0 0,25 24-1,-26-24 1,1 25 0,0-50-1,-25 25 1,25-25-1,-25 24 1</inkml:trace>
  <inkml:trace contextRef="#ctx0" brushRef="#br0" timeOffset="26188.4745">21605 7913 0,'0'24'47,"0"26"-31,0-25-16,0 0 15,0 24 1,0 1 0,0 0-1,25 74 1,-1-25 0,-24-25-1,0 1 1,0-26-1,25 1-15,-25-25 32,0-1-17,25-24 1,0 0 31,0 0 15</inkml:trace>
  <inkml:trace contextRef="#ctx0" brushRef="#br0" timeOffset="26721.8324">21530 8285 0,'0'-25'78,"25"25"-63,0-25 17,0 25-1,0-25-16,-1 25 1,26-24 0</inkml:trace>
  <inkml:trace contextRef="#ctx0" brushRef="#br0" timeOffset="28392.9445">23093 7913 0,'0'-25'93,"25"0"-77,0 25 0,0 0-1,49 0 1,-24 0 0,24 0-1,-49 0-15,0 0 16,-1 0-1,-24 25 64,0 0-48,25-1 16,0-24-32,25 0 1,-1 25-16,-24 25 16,25-50-1,-26 50 1,-24-26-1,25 1 1,-25 0 0,0 0 15,0 0-31,0-1 31,0 1 0,0 0 1,0 0-32,-49-25 15,49 25 1,-50-1 0,25 1-1,0 0 1,1 0-1</inkml:trace>
  <inkml:trace contextRef="#ctx0" brushRef="#br0" timeOffset="29238.5064">20861 9500 0,'0'25'62,"0"25"-46,0-1 0,0 26-1,0-1 1,25 0-1,-25 1-15,0-50 32,24-25-17,1 0 32</inkml:trace>
  <inkml:trace contextRef="#ctx0" brushRef="#br0" timeOffset="29847.9151">21208 9575 0,'25'0'78,"-25"24"-47,25-24-15,-25 25 0,24-25-1,1 0 32,0 0-31,0 0 46,24 25 63,-49 0-109,25-25 0</inkml:trace>
  <inkml:trace contextRef="#ctx0" brushRef="#br0" timeOffset="30368.2638">21679 9351 0,'0'25'47,"25"25"-32,0-1 1,0 1 0,0 0-1,24-1 1,-24-24-1,0 49 1,0-49 0,-25 0-16,24-25 15</inkml:trace>
  <inkml:trace contextRef="#ctx0" brushRef="#br0" timeOffset="30816.5594">21679 9599 0,'0'0'0,"0"-24"125,50-1-109,0-25-1</inkml:trace>
  <inkml:trace contextRef="#ctx0" brushRef="#br0" timeOffset="33064.0589">22051 7789 0,'-24'24'32,"-1"26"-17,0 0 1,-99 123 0,-174 150-1,25-75 1,100-25-1,74-49 1,-1-50-16,26 25 16,24-75-1,1 25 1,24 0 0,-25-24-1,50-50 1,-25-1-1,1 26 1,-1-25 0,0 49-1,25-49 17,0 0 14</inkml:trace>
  <inkml:trace contextRef="#ctx0" brushRef="#br0" timeOffset="33903.6196">23639 7813 0,'-50'0'63,"25"25"-47,-49 0-16,24 99 15,-98 25 1,-76 74-1,-73 75 1,-51 173 0,175-198-1,-1-25-15,1-25 16,73-74 0,51-74-1,-1-26 1,25-24-1,0 25 1,1-50 15</inkml:trace>
  <inkml:trace contextRef="#ctx0" brushRef="#br0" timeOffset="35087.4131">25474 8706 0,'0'0'0,"0"-24"16,-24 24 31,24 24-31,-25 26-1,25 0 1,0-26 15,0 1-15,25-25 31,49 25-32,50 0 1,-50-25-16,1 25 15,-26-25 1,-24 0 15,0 0-15,-25 24 31,0 1-32,0 0 17,-25-25-1,25 25-31,-25-25 31,25 25-15,-24-25-1,-1 0 1,0 0 0,-25 0-1,1 0-15,24 0 16,0 0 0,25-25-1,0 0 16,0 0-15,0 0-16,25 1 31,0 24-15</inkml:trace>
  <inkml:trace contextRef="#ctx0" brushRef="#br0" timeOffset="36193.153">26070 8756 0,'0'0'0,"0"-25"15,0 0 17,-25 25-17,0 0 16,0 0-31,1 50 16,-1-25 0,25 0-1,0-1 1,0 1 15,0 0-15,0 0 31,0 0-32,25-25 1,-1 0 0,26 24 15,-25-24 0,0 0 0,-1-24 16,-24-1-16,0 0 16,0 50 63,25 0-79,0-1-15,0-24 77</inkml:trace>
  <inkml:trace contextRef="#ctx0" brushRef="#br0" timeOffset="37133.778">27136 8558 0,'0'-25'62,"25"25"-31,0 0-15,0-25 0,24 0 15,-24 25 0</inkml:trace>
  <inkml:trace contextRef="#ctx0" brushRef="#br0" timeOffset="37646.115">27211 8657 0,'-25'0'16,"75"0"140,-26-25-125,1 25-15</inkml:trace>
  <inkml:trace contextRef="#ctx0" brushRef="#br0" timeOffset="38746.8504">27657 8210 0,'0'-24'78,"25"24"-31,0 0-31,0 0 0,24 0-1,-24 0 32,-25 24 16,0 1-17,0 0-14,0 0 30,50-25-46,-26 0-1,1 25 1,25-25 0,-50 24-16,25-24 15,-25 25 1,24-25 0,-24 25-1,25 0 1,-25 0-1,0-1 32</inkml:trace>
  <inkml:trace contextRef="#ctx0" brushRef="#br0" timeOffset="39057.0588">28178 8012 0</inkml:trace>
  <inkml:trace contextRef="#ctx0" brushRef="#br0" timeOffset="39426.3035">28550 8558 0,'0'24'0,"0"1"125,-25 25-94,1-1-15,-1-24 0</inkml:trace>
  <inkml:trace contextRef="#ctx0" brushRef="#br0" timeOffset="40810.2271">26343 10071 0,'0'0'0,"-25"-25"16,0 25-1,0 0 16,0 25 48,25 0-64,0-1 1,0 51-1,0-26 1,0 1 0,0-25-1,0 0 1,25-1 15,25-24-15,-25 0 15,-1 0-15,1 0 15,-25 25 31,0 0 1,0 0-63,-25-25 47,1 0 15,-1 0-15,25-25-16,0 0 1</inkml:trace>
  <inkml:trace contextRef="#ctx0" brushRef="#br0" timeOffset="42130.1098">26442 10046 0,'0'50'110,"0"-26"-95,25 1 1,-1 0 0,1 0 30,-25 0-14,25-25 15,0-25 46,-25 0-77,0 0 15,25 25-15,-1 0 62,1 0-31,0 25-16,0-25 0,-25 25 1,0 0 14,0-1-30,0 1 15,-25-25-15,25 25 0,-25-25-1,0 25 1,1 0-1,-26-25 1,25 0-16</inkml:trace>
  <inkml:trace contextRef="#ctx0" brushRef="#br0" timeOffset="42946.655">27781 9674 0,'25'0'78,"0"-50"-78,24 25 16,51-49 0,-51 49-1</inkml:trace>
  <inkml:trace contextRef="#ctx0" brushRef="#br0" timeOffset="43588.0812">28029 9748 0,'0'25'16,"-25"0"47,25 0-1,50-25 47,-25-50-93,25 0 0,-26 26-16,1 24 15,-25-25 1</inkml:trace>
  <inkml:trace contextRef="#ctx0" brushRef="#br0" timeOffset="44811.8975">28600 9203 0,'0'-25'94,"25"25"-79,-1-25 1,1 25-1,0 0 48,0 0 124,0 0-171,-25 25 0,24-25-1,26 25 1,-25-25 0,0 0-16,-25 24 15,24 1 32,-24 0-16,0 0 1,0 0 46</inkml:trace>
  <inkml:trace contextRef="#ctx0" brushRef="#br0" timeOffset="46914.2985">29394 9277 0,'0'0'0,"0"-25"16,0 0-1,0 1 1,0-76 0,0 26-1,0 24-15,0 25 16,-25 1 0,25-26-1,0 25 1,-25-24-1,-25-26-15,1-74 16,24 25 0,-49 25-1,-51-74 1,26 123 0,50 0-1,-51-24-15,26 24 16,0 1-1,-1-1 1,26 25 0,-1 0-1,25 1 1,-24-1-16,24 0 16,0 25-1,0 0 16,0 0-15,1 0 0,-1 0-16,0 0 15,-25 0 1,26 0 0,-1 0-1,-50 0 1,26 0-1,-1 0 1,-24 0-16,24 0 16,25 0-1,0 0 1,1 0 0,-1 25 15,0 0-31,25-1 15,-50 26 1,26-25 0,-1 49-1,0-24 1,25-25 0,0 24-1,0 1-15,-25 0 16,25-26-1,0 1 1,0 0 0,0 0-1,0 0-15,0 24 16,0 1 0,0-25-1,0 24 1,0 1-1,25-25 1,0-1-16,0 1 16,24 25-1,-24-1 1,49 26 0,1 24-1,-26-49 1,26-1-1,-26 26 1,1-26-16,25-24 16,-75 25-1,49-50 1,-49 25 0,25-1-1,0-24 1,0 25-16,-1-25 15,-24 25 1,25 0 0,0-25-1,0 25 1,0-1 0,24 26-16,1-25 15,49 49 1,-49-49-1,24 25 1,-49-50 0,0 0-1,24 0-15,-24 0 16,25 0 15,-1 0-15,1 0-1,24 0-15,26-25 16,-51 0 0,26 25-1,-51 0 1,-24-25 0,50 0-1,-25 1 16,0-1 1,24 0-17,-49-25 1,25 50 0,-25-24-1</inkml:trace>
  <inkml:trace contextRef="#ctx0" brushRef="#br0" timeOffset="47472.6795">28922 9054 0,'0'0'0</inkml:trace>
  <inkml:trace contextRef="#ctx0" brushRef="#br0" timeOffset="47944.991">29071 9227 0</inkml:trace>
  <inkml:trace contextRef="#ctx0" brushRef="#br0" timeOffset="63552.4003">13494 10864 0,'25'0'31,"-25"-24"-15,24 24-1,1-25 1,25 25-1,-1 0 1,1 0 0,24 0-16,-49 0 15,25-25 1,-1 25 0,-24 0-1,0 0 1,0-25-1,0 25 1,-1 0-16,1 0 16,25-25 15,-25 25 0,-1 0-15</inkml:trace>
  <inkml:trace contextRef="#ctx0" brushRef="#br0" timeOffset="64497.0325">13990 10592 0,'25'-25'0,"-25"0"47,24 25-31,1 0 46,0 25-46,25-25-1,-1 25 1,26-1 0,-1-24-16,-24 25 15,-1-25 1,-24 0 0,0 0-1,0 0 16,0 0-31,-25 25 94,-25-25-78,25 25-16,-25-25 15,-25 124 1,-24 0 0,24-25-1,1 25 1,24-74 0,0-1-16,25 1 15,-25-50 16,25 25-15</inkml:trace>
  <inkml:trace contextRef="#ctx0" brushRef="#br0" timeOffset="65910.976">22994 11881 0,'0'-24'31,"0"-1"0,50 0-15,-1-49-1,50 49 1,-24-25 0,-1 1-16,-24 49 15,24-25 1,-49 25-1,0 0 17,0 0-17,-25 49 32,0 1-31,0 0-1,0-1 1,0 1-16,0-25 31,0-1 16,0 1-47,49 25 31,26-50-15,-51 49 0,1-49-1,-25 25 1,0 0-16,0 0 31,0 49 0,0-24-15,-25 0 0,1 24-1,24-49-15,-25 0 16,0-1 0,0 1-1,0 0 1,1 0 15</inkml:trace>
  <inkml:trace contextRef="#ctx0" brushRef="#br0" timeOffset="67651.1343">24631 12030 0,'50'-49'140,"-26"49"-124,-24-25-1</inkml:trace>
  <inkml:trace contextRef="#ctx0" brushRef="#br0" timeOffset="68016.3777">24681 12204 0</inkml:trace>
  <inkml:trace contextRef="#ctx0" brushRef="#br0" timeOffset="68994.0301">25251 11609 0,'0'-25'16,"25"0"31,25 0-32,-26-24-15,125-26 16,-25 26 0,-25-1-1,-49 25 1,0 25-1,-26 0 1,1 0 0,-25 25 15,0 25-15,0-1-1,0 50 1,0-49-1,0 0 1,0-26 0,0 1-1,0 25 32,0-25-31,25-1-1,0 1 1,0 25 15,-25-25 16,0-1 16,0 1-48,-25 25-15,-25-50 16,1 74 0,-26-49-1</inkml:trace>
  <inkml:trace contextRef="#ctx0" brushRef="#br0" timeOffset="69711.5091">24705 11088 0,'0'24'94,"0"1"-78,0 25-1,0 0-15,0-26 16,0 1 0,0 0-1,25-25 1</inkml:trace>
  <inkml:trace contextRef="#ctx0" brushRef="#br0" timeOffset="70468.0143">26243 10790 0,'0'25'78,"0"0"-62,25-1-1,-25 1 1,0 0 0,0 0-1,25-25 1,-25 25 15</inkml:trace>
  <inkml:trace contextRef="#ctx0" brushRef="#br0" timeOffset="76271.8859">13593 10641 0,'0'0'0,"0"-25"15,-25 1 1,0-1 0,-49 25-1,24-25-15,1 0 16,24 25 0,-25 0-1,26 0 1,-1 0-1,-25 0 282,-24 0-281,24 0 0,0-25-1,1 1 1,-1-1-1,-99 0-15,50-25 16,25 1 0,-1 24-1,26 25 1,-1 0 0,1 0-1,-1 0 1,25 0-1,-49 0-15,-1 0 16,26 0 0,24 0-1,0 0 1,-25 0 0,26 0-16,-1 0 31,0 25 0,25 0 0,0-1-31,0 1 16,0 0 15,0 0-15,-25 0-1,25-1 1,0 1 0,0 25-16,0 24 15,0-49 1,0 25 0,0-26-1,0 1 1,0 0-16,0 0 15,0 0 1,0-1 0,0 51-1,0-50 1,0 49 0,0-49-1,0 24 1,25-24-1,-25 0 1,0 0-16,0 0 16,0 0-1,25-25 1,-25 24 0,0 1-1,25-25 32,24 50-31,1-50-16,-1 25 15,-24 24 1,25-49 0,-25 0-1,0 25 1,-1-25-1,1 0 17,0 0 15,0 0-32,0-25 16,-1 0-15,1 25 15,50-24-15,-1-1 0,-49 25-16,0-25 15,24 25 1,-49-25-1,25 25 17,0-25-1,0 25-15,-1-24-1,1 24 1,-25-25-1,25 25 1,-25-25 0,25 25-1,0 0 1,-25-25 0,49 25-1,-49-25-15,50 0 31,-25 25-31,-1-24 16,1-1 15,0 25-15,-25-25 0,25 25-1,-25-25 1,25 0-16,-1 1 31,-24-1-31,25 25 16,-25-25-1,25 0 17,-25 0-17,25 25 1,-25-24-16,25 24 15,-25-25 64,25 25-33</inkml:trace>
  <inkml:trace contextRef="#ctx0" brushRef="#br0" timeOffset="97266.8945">25648 13618 0,'0'25'141,"0"-1"-110,74 1-15,26 25-1,-1-1 1,-49-24 0,-26 0-1,1 0-15,0 0 31,-25-1 16,0 1 0,0 0-16,-25-25-15,0 0 0,1 0-1,-26 0-15,25 0 32,0 0-1,25-25 0,0 0 0,25 1 32</inkml:trace>
  <inkml:trace contextRef="#ctx0" brushRef="#br0" timeOffset="98587.7748">26417 13767 0,'0'-25'46,"-25"25"-30,0 0-16,1 0 16,-1 0-1,25-25 1,-25 25 0,0 0-1,0 0 16,1 0 1,-1 0-1,0 0 0,25 25-15,-25-25-1,25 25 1,-25-25 0,25 24-1,0 1 1,0 0-16,0 0 47,0 0-32,25-1 17,25-24-17,24 25 1,-24 0 0,-1-25-1,1 0 1,-25 0 15,0 0 16,-1 0-31,1-25-1,-25 0 1,0 1-1,25 24 142,0 24-110,0-24-32,-1 0 32</inkml:trace>
  <inkml:trace contextRef="#ctx0" brushRef="#br0" timeOffset="99447.3474">27508 13146 0,'0'0'0,"0"25"109,0 0-78,0 25-31,0-25 16,0-1 0,0 1 15,25 0-16,0-25 1,0 50 0,0-50-1</inkml:trace>
  <inkml:trace contextRef="#ctx0" brushRef="#br0" timeOffset="99767.5607">27682 13543 0,'25'0'93</inkml:trace>
  <inkml:trace contextRef="#ctx0" brushRef="#br0" timeOffset="100426.0004">27806 13320 0,'25'-25'62,"24"-24"-31,-49 24-15,50 0 0,-50 0-1,25 0 1,0 1-1,-1 24 1,-24-25 0</inkml:trace>
  <inkml:trace contextRef="#ctx0" brushRef="#br0" timeOffset="101190.5121">27930 13419 0,'50'-24'141,"-26"-1"-126,1 0-15,0 25 32,-25-25-17,25 25 1,0-25 15</inkml:trace>
  <inkml:trace contextRef="#ctx0" brushRef="#br0" timeOffset="102548.4151">28625 12477 0,'0'-25'15,"0"50"32,0 0-31,-25-1-1,25 1 1,0 0 15,99 0 32,0 24-48,0-24 1,-24 0 0,-26-25-1,1 25 1,-25 0-1,0-25-15,-25 24 16,25-24 0,-25 25-1,0 0 17,0 0 30,-25-25 1,-25 0-63,25 0 31,0 0-16,1-25 1,-1 25 0,25-25-1,0 0-15,0 1 16,0-1 0,0 0-1,0 0 1,0-24-1,25 24 1,-25 0 0</inkml:trace>
  <inkml:trace contextRef="#ctx0" brushRef="#br0" timeOffset="103679.1735">29071 12328 0,'50'25'109,"-50"0"-93,74 24-16,-49 26 15,25-26 1,-1 1 0,-24-25-1,0-1 1,0 1-1,-1-25 32,1 0 16,-25-25-32,25 25-15,-25-24-1,25-26 1,24 25 0,-49-24-16,50 24 15,-50 0 1,25 25 31,0 0 0,-25 50-16,0-26 0,0 26-15,0-25-1,0 0 17,0-1-17,0 1 16,0 25-15,-25-25 0,0-1-1,0 1 1,0-25 0,1 0-1,-1 0 16</inkml:trace>
  <inkml:trace contextRef="#ctx0" brushRef="#br0" timeOffset="104863.9631">25127 13593 0,'0'0'0,"0"25"63,0 0-48,0 24 17,0 1-17,0-1 1,0 26-16,25-26 16,0 51-1,0-26 1,-1 0-1,1 1 1,0-1 0,0-24-16,0 0 15,-1-26 1,1 1 15,0-25 0,0 0-15,24 0-16,51 0 16,24 0-1,-25 0 1,-25 0 0,1-25-1</inkml:trace>
  <inkml:trace contextRef="#ctx0" brushRef="#br0" timeOffset="106186.8441">29865 11757 0,'0'-24'15,"0"-1"48,49 0-32,51 25 0,-76 0-15,1 0 0,0 0-1,0 0 1,49 0-16,-24 0 16,0 25-1,-26-25 1,1 25-1,25 24 1,-25-49 0,-1 50-16,1-25 15,-25-1 1,25 26 0,0-25-1,-25 0 1,0-1-1,0 1 32,0 0 0</inkml:trace>
  <inkml:trace contextRef="#ctx0" brushRef="#br0" timeOffset="106772.2334">30733 11757 0,'0'-24'125,"0"-1"-125,25 0 16,24-25-1,1-49 1,0 74-1</inkml:trace>
  <inkml:trace contextRef="#ctx0" brushRef="#br0" timeOffset="107557.7587">30981 11286 0,'25'0'125,"49"0"-110,-49 0 1,0 0-1,0 0 1,-1 0-16,1 0 16,-25 25 109,0 25-125,0-1 15,0-24 1,0 0 0,0 0 15</inkml:trace>
  <inkml:trace contextRef="#ctx0" brushRef="#br0" timeOffset="108604.1877">31576 10468 0,'0'0'0,"-24"0"47,-1 24-16,0 26-15,25 0 0,-25-26-1,25 1 1,0 0 15,0 0-15,0 0-1,50 24 1,74 1 0,-25-1-1,-49 1 1,24-50-1,-24 25-15,-26 0 32,1-25-32,-25 24 15,50-24 1,-50 25 0,25 0 15,-25 0 16,0 0 0</inkml:trace>
  <inkml:trace contextRef="#ctx0" brushRef="#br0" timeOffset="109063.5002">31676 11063 0,'0'-25'63,"49"-25"-32,-24 1-15,0 49-1,0-25 1,-25 0 15,24 25-15</inkml:trace>
  <inkml:trace contextRef="#ctx0" brushRef="#br0" timeOffset="116466.4318">27037 14585 0,'0'0'0,"25"0"94,0 0-78,74-74-1,50-1-15,0 1 16,49-25-1,0-1 1,1-24 0,-50 25-1,24 50 1,51-26 0,-125 26-1,-25 24 1,1 25-1,-51-25-15,1 0 16,0 25 0,0 0-1,0 0 1,-1 0 15,-24-25-15,25 25-1,0 0 1,-25-24 0,25 24-1,-25-25 1,50 0 0,-26 0-1,1-24-15,0 49 16,0-25-1,0-25 17,-1 25-17,26 1 1,-50-1 0,25 25 15</inkml:trace>
  <inkml:trace contextRef="#ctx0" brushRef="#br0" timeOffset="124447.7566">12378 13047 0,'24'0'94,"1"0"-79,0 0 1,74 25-1,0-25 1,50 25-16,-25-25 16,-25 0-1,-24 0 1,-1 0 0,-49 0-1,0 0 1,0 0-1,0-50 17,-1 25-17,-24 1 1,0-26 0,25 0-16,-25 26 15,0-26 1,0 25-1,0-24 17,0 24-17,0 0 1,0-25 0,-25 26-1,25-26 1,-24 25-1,-1 0 1,25 1 0,-25-1-1,0 25 1,0-25 0,0 0-1,-24 25 1,-1 0-16,1 0 15,-1 0 1,25 0 0,-24 0-1,-1 0 1,0 0 0,26 25-16,-1-25 15,-25 0 1,50 25-1,-49 0 1,24-25 0,0 0-1,25 24-15,-25-24 16,0 25 0,1 0-1,-26-25 1,50 50-1,-50-50 1,50 49-16,-24-49 16,24 25-1,-25-25 1,25 25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09:49:3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12254 0,'0'-25'47,"49"25"0,1-25-47,-25 25 16,0 0-1,24 0 1,1 0 0,-25 0-1,-1 0 1,26 0-1,-25 0-15,0 0 32,0 0-1,-1 0-15,26 0 15,0 0-16,24 0 1,50 0-16,50 0 16,74-25-1,-100 0 1,-98 25 0,0 0-1,-26-25 16,1 25 32,-25-24-32,50 24 0,-25-25-15,24 0-16,1-25 16,-25 26-1,0-1 1,-25 0 0,24 0 30,-24-24-30,0 24 0,25 0-16,-25 0 15,0 0 1,0 1 0,0-1 15,0-25-16,-25-49-15,25 25 16,0 49 0,0-25-1,-24-24 1,-1 74 0,25-25-1,0-25-15,0 26 31,-25-26-15,0 25 0,0-99-1,1 25 1,-26 24-16,25 26 16,-25 24-1,26 0 1,-1 25-1,0-25 1,0 25 0,0 0-16,1 0 31,-1 0 156,-50 0-171,-24 0 0,0 0-1,0 0 1,24 0 0,-73 25-1,24 0-15,49 0 16,1-25-1,-1 0 1,26 25 0,24-1-1,0-24 1,0 0-16,0 25 16,-24 0-1,24-25 1,0 50-1,0-26 1,1 1 0,-1 25-16,0-1 15,-25 1 1,26 0 0,-26 24-1,25-24 1,25-1 15,0-24 0,0 25-15,0-25 0,0-1-16,0 26 15,0-25 1,0 0-1,0 24 1,25-24 0,-25 0-1,0 24 1,25 1 0,0-25-16,-1 24 15,-24 1 1,25-50-1,-25 25 1,0 24 0,25-49-1,0 50 1,-25-25 0,25 0-16,-1-1 15,-24 1 16,25-25 16,-25 25-31,25-25 15,0 0-15,0 0-1,-25 25 1,24-25 0,1 0 31,0 0-1,0 0-14</inkml:trace>
  <inkml:trace contextRef="#ctx0" brushRef="#br0" timeOffset="2541.6962">16966 11832 0,'75'-25'109,"49"0"-93,-50 25-16,-24 0 16,-25 0-1,24 0 1,26 0-1,-26 0 1,26 0 0,-26 0-1,1 0 1,0 0 0,24 0-1,-24 0 1,-26 0-16,26 0 15,-25 0 1,0 0 0,-1 0 15</inkml:trace>
  <inkml:trace contextRef="#ctx0" brushRef="#br0" timeOffset="3496.3331">18678 9351 0,'-50'0'16,"-24"0"-1,-50 75 1,74-50 0,1-1-1,24 1-15,0-25 16,25 25 0,-25-25-1,25 25 1,0 0-1,-49-25 1,24 49 0,0 1-1,-74 24 1,49 1-16,1-26 16,24-24-1,0 25 1,25-26-1,-25 1 1,0 25 0,1 0-1,-26 24 1,25 0-16,25-24 16,0 0-1,0-26 1,0 1-1,-25 0 48,25 0-47</inkml:trace>
  <inkml:trace contextRef="#ctx0" brushRef="#br0" timeOffset="4386.9268">17611 10269 0,'0'50'78,"0"-25"-78,0-1 15,0 26 1,0 0 0,25-1-1,0-24 1,0 25-1,0-50 32,-1 24-47,1-24 16,50 0 0,-26 0-1,1 0 1,-25 0-1,24 0 1,-24 0 15,-25-24-15,25 24 0,-25-25 46</inkml:trace>
  <inkml:trace contextRef="#ctx0" brushRef="#br0" timeOffset="7944.3013">10294 13122 0</inkml:trace>
  <inkml:trace contextRef="#ctx0" brushRef="#br0" timeOffset="10150.7746">15850 13072 0,'25'0'94,"25"0"-79,24-25 1,25 25-16,25 0 31,25 0-31,-25 0 16,-49 0-1,-26 0 1,-24 0 15</inkml:trace>
  <inkml:trace contextRef="#ctx0" brushRef="#br0" timeOffset="18032.0301">15801 14461 0,'0'-49'31,"49"24"-15,1 25-1,-25-25 1,49 25-1,-49 0 1,24 0 0,1 0-1,-25 0 1,24 0 0,-24 0-1,0 0-15,0 0 16,0 0 15,-1 0 0,1 0-15,0 0 0,0 0 140,0-25-78</inkml:trace>
  <inkml:trace contextRef="#ctx0" brushRef="#br0" timeOffset="23186.6358">9649 15850 0,'0'-25'78,"0"1"-78,50-1 31,49 0-15,50 25-1,24-50 1,-49 26-16,-74-1 16,0 25-1,-26-25 1,1 25 15,0 0 78,0 0-77,0 0-17,-1 0 1,1 0 15,0 0-31,0 0 31,0 0 16,24 0-31,-24 0 15,25 0 0,-26 0 1,1 0-17,25 0 17,-25 0-17,-1 0 1,26-25-1,-25 25 17,24 0-32,-24-25 47,0 1 31,0 24-63,-25-25 1,0 0 0,0 0 15,0-24-16,25 24 1,-25 0 0,0-25-1,0 25 1,0-24 0,0 24-16,0-25 15,0 1 1,0 24-1,0 0 1,0 0 0,0 1-1,0-1 1,0 0 0,-25-49-1,-25 24 1,-24-24-1,24 49 1,1-25 0,-1 50-1,0-25 1,-24 1 0,-25-1-1,0 25-15,24 0 16,-24 0-1,25 0 1,24 0 0,0 0-1,-24 0 1,24 0 0,1 25-1,24-25-15,-25 0 16,50 24-1,-25-24 1,1 25 0,-26 25-1,25-25 1,-24-1 0,-1 51-1,25-50 1,-24 24-1,24 26-15,0-51 16,25 1 0,0 0 15,0 0-15,0 0-1,0-1 16,0 1 1,0 25-1,0-25-15,25-1-1,0 26 1,-25 0-1,0-1 1,24-24 0,1-25-1,-25 50 1,50-25 0,-50 24-1,25-49 16,-25 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0:18:08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20017 10641 0,'25'0'94,"0"0"-78,0 0-1,-25-25 1,49 1-1,51 24 1,-1-25 0,74 0-1,1-25 1,-75 50 0,50-24-1,-74-1-15,24 0 16,-25 0-1,1 0 1,-1 25 0,-24-24-1,-26-1-15,1 25 16,0-25 15,0 25-15,0-25-1,-25 0 17,24 25-17,-24-24 32,0-1-16,0 0 1,0 0-1,-24 25-15,24-25-16,-25 1 15,25-1 1,-25-50-1,0 26 1,25 24 0,-25 0-1,1 0 1,24 0 15,0 1-15,-25 24-1,25-25 1,-25 25 0,25-25-16,-25 25 15,0 0 1,25-25 0,-24 25-1,-1-25 1,0 25-1,0 0-15,0 0 16,1-24 0,-1 24-1,-25 0 1,25 0 15,-24-25-31,24 25 16,0 0-1,0 0 1,-24 0 15,24 0-31,0 0 16,0 0 15,1 0-15,-1 0 15,0 0-15,0 0-1,0 0 1,0 0 0,1 0 30,-1 0-46,0 0 16,0 0 0,0 0-1,1 0 1,-1 0 0,0 25-1,0-25-15,0 0 16,1 0 15,24 24-15,-25-24-1,0 25-15,0 0 32,25 0-17,-25 0 32,25-1-31,0 1 31,0 0-32,0 0 1,0 0-1,0-1-15,-24-24 16,24 25 0,0 0-1,0 0 1,0 0 15,0 0-15,0-1-16,0 1 15,-25-25 1,25 25 0,0 25-1,0-1 1,0-24 15,0 25-15,0-26 15,0 26-15,0-25-1,0 0 1,0-1 0,0 1 15,0 0 0,0 0 32,0 0-32,0-1 172</inkml:trace>
  <inkml:trace contextRef="#ctx0" brushRef="#br0" timeOffset="15923.6331">25623 8706 0,'0'25'172,"25"-25"-16,0 0-125,0 0 94,-25 25 625,-25-25-734,0 0 62,25 25-31,-25-25-31,25 25-16,0-1 31,0 1 0,0 0 0,0 0-15,0 0 31,-25-1-16,25 1-31,0 0 16,0 0-1,0 0 1,0 0 0,25-50 93,0-25-93,-25 0-16,0 26 15,0-26 1,25 25 15,-25 0 16,25 1-16,-25-1-31,24 25 16,-24-25 0,25 0 15,-25 0-16,0 1 1,25-1-16,-25 0 31,0 50 32,-25-25-48,0 49 1,25-24 0,-24 0-1,-1 0 1,25 0 0,0-1-16,0 1 15,0 0 1,0 0-1,0 49 1,0-24 0,0 0-1,0-26 1,25-24-16,-1 0 31,1 0 0,0 0-15,0 0 0,24-24-1,-49-1 1</inkml:trace>
  <inkml:trace contextRef="#ctx0" brushRef="#br0" timeOffset="17177.4693">25946 8905 0,'0'-25'15,"25"25"1,-1 0 15,1-25-15,0 25-1,49-25-15,-24 1 16,-25 24 15</inkml:trace>
  <inkml:trace contextRef="#ctx0" brushRef="#br0" timeOffset="17664.7957">26070 8930 0,'25'0'141,"-1"0"-125</inkml:trace>
  <inkml:trace contextRef="#ctx0" brushRef="#br0" timeOffset="18925.6364">26541 8682 0,'50'-25'156,"-26"0"-125,1 25-31,0 0 16,0 0 0,0 0-1,-25 25 48,0 0-32,0-1-15,0 1-1,0 0 16,0 0 16,0 0 16,24-1-32,1-24-15,0 25-1,-25 0 95,0 0-63,-25 0-1,25-1 1,-25-24-47</inkml:trace>
  <inkml:trace contextRef="#ctx0" brushRef="#br0" timeOffset="20790.8808">25574 9947 0,'0'-25'93,"24"25"-77,1 0 0,-25-25-1,25 25 1,0 0-1,-25-25-15,49 25 16,-24 0 15,-25 25-15,0 25 0,0-1-1,0 1 1,0-25-16,0 24 15,0 26 1,0-1 0,0 25-1,0-49 1,0 0 0,25-50 46,0 0-46,24-50-1,-24-24 1,0-1 0,50-24-1,24-25 1,-74 74-16,24 1 15,-49 24 1,25 0 0,-25 0-1,0 50 95,-25-25-110,0 25 15,1 24 1,24 1 0,0 25-1,0 24 1,0 0-1,0-25-15,24-49 16,-24 0 0,25-25-1,0 0 32,0 0-31,0 0-16,-1 0 15,1 0 1,0 0 0,0 0 15,0 0-15</inkml:trace>
  <inkml:trace contextRef="#ctx0" brushRef="#br0" timeOffset="21888.6128">26739 10120 0,'0'0'0,"0"-24"31,25 24-15,0 0 15,-25-25-16,25 25 1,24-25 31,-24 25-31,0-25-1,0 25 1,0-25-1,-1 25 1,26 0 93,-25-25-93,49-24 0,-24 49-1,-25-25-15</inkml:trace>
  <inkml:trace contextRef="#ctx0" brushRef="#br0" timeOffset="22842.2489">26938 9872 0,'25'0'16,"-25"25"93,0 25-93,24-26-1,-24 1 1,0 25-16,25-50 15,-25 25 1,25 0 31,0-1-31,-25 1 15,0 0 16,25-25-16</inkml:trace>
  <inkml:trace contextRef="#ctx0" brushRef="#br0" timeOffset="23728.8409">27310 9872 0,'25'0'16,"0"-25"31,-1 1-31,1 24-16,0 0 15,0-25 1,0 0 15,-1 25-15</inkml:trace>
  <inkml:trace contextRef="#ctx0" brushRef="#br0" timeOffset="24532.6161">27335 10096 0,'25'-25'125,"-25"0"-109,24 0 0,1 25-1,0-25 1,-25 0 0,25 25-1,0-24-15,-1-1 47,1 0-16,0 0-15,0 25 0,0 0 15,-1 0 16,-24-25-32</inkml:trace>
  <inkml:trace contextRef="#ctx0" brushRef="#br0" timeOffset="26443.8918">28079 9252 0,'0'25'125,"0"0"-31,-25 0-78,25-1 30,-25-24-30,25 25 0,0 25 15,0-25 0,0-1 0,25-24-15,0 25 0,0-25-1,0 0 17,-1 0-17,1 0 16,0 0-15,-25-25 15,25 25-15,-25-24 0,25 24-1,-25-25 1,0 0-1,24 0-15,-24 0 32,0 1-17,0 48 48,0 1-48,0 0 1,0 25 0,0-26-1,0 26 1,0 0 0,25-26-1,0 1 1,-25 0-1,25-25 1,-25 25 0,0 0-1,25-25 32</inkml:trace>
  <inkml:trace contextRef="#ctx0" brushRef="#br0" timeOffset="26901.201">28575 9227 0</inkml:trace>
  <inkml:trace contextRef="#ctx0" brushRef="#br0" timeOffset="27422.5437">28625 9451 0,'0'24'125,"0"1"-94,0 0 0,24-25-15,-24 25 0,0 0 31</inkml:trace>
  <inkml:trace contextRef="#ctx0" brushRef="#br0" timeOffset="34777.4506">29096 9327 0,'25'-25'63,"0"0"-48,-1 0 1,1-24 0,0 49-1,0-25-15,-25 0 16,49 0 0,26 0-1,-26 25 1,-24-24-1,0 24 1,0-25 0,0 25-1</inkml:trace>
  <inkml:trace contextRef="#ctx0" brushRef="#br0" timeOffset="35576.9857">29294 8930 0,'25'0'63,"25"0"-32,-25 0-15,24 0-1,-24 0-15,25 0 16,-26 0 0,1 0-1,-25 24 48,0 1-16,0 0-16,0 0-15,0 0-1,-25 24 1,25-24-1,0 0 1,0 0 62</inkml:trace>
  <inkml:trace contextRef="#ctx0" brushRef="#br0" timeOffset="37201.0685">29146 8310 0,'0'-25'31,"0"0"16,24 25 0,1 0-31,0 0 15,-25 25 31,0 0-46,0-1 15,25 51-15,-25-50 0,0-1-16,0 1 31,0 0 47,0-75 16,0 26-94,0-1 15,0 0 17,25 0-1,-25-49-31,24 49 15,-24-25 1,25 1 0,0 49-1,-25-25 1,0 50 62,0 0-62,0-1-1,0 1 1,0 0 0,0 0 15,0 0-16,0-1 17</inkml:trace>
  <inkml:trace contextRef="#ctx0" brushRef="#br0" timeOffset="38389.863">29542 8186 0,'25'0'125,"0"-25"-93,-25 0-17,25 25 1,-25-25-1,25 0 17,-1 25 15,-24-24-32</inkml:trace>
  <inkml:trace contextRef="#ctx0" brushRef="#br0" timeOffset="39206.4073">29518 8062 0,'0'24'125,"24"1"-78,-24 0-16,25 0-16,-25 0 1,25-1 0,0 1 15,-25 0-15,25 0-1,-25 0 32,24-25 0</inkml:trace>
  <inkml:trace contextRef="#ctx0" brushRef="#br0" timeOffset="40383.1962">29815 7913 0,'0'24'110,"0"1"-95,0 0 1,0 0-1,0 0 17,0 0-17,0-1 32,25-24-31,25 0-16,-26 0 15,1 0 1,25 0 0,-25 0-1,-1-24 1,26-26 0,-25 0 15,0 25-31,-25 1 31,24 24 0,-24 24 79,0 1-95,0 0-15,0 0 16,0 0 0,0 0 15,0-1 0,0 1-15,0 0 15,0 0 16</inkml:trace>
  <inkml:trace contextRef="#ctx0" brushRef="#br0" timeOffset="43159.0448">29914 8781 0,'25'0'157,"0"0"-126,-25-25 16,25 0-16,0 25 0,-1 0-15,1-25 0,0 25 15,0 0 0,-25 25 32,0 0-63,0 0 31,0 0 31,25-25 48,-1 0-95,26 0 1,-25 0 31,-25 24 47,0 1-63,0 0-31,0 0 15,0 0 1,0-1 31</inkml:trace>
  <inkml:trace contextRef="#ctx0" brushRef="#br0" timeOffset="43630.3566">30361 8756 0,'25'-25'47,"0"0"-31,24 1 0,1-26-1,-25 0 1,24-24-1,-24 49 1,0 0-16,0 1 16,-25-1-1</inkml:trace>
  <inkml:trace contextRef="#ctx0" brushRef="#br0" timeOffset="44410.8793">30287 8508 0,'24'0'16,"1"0"0,0 0 46,0 0-46,0 0 31,24 25-32,-24 0 1,0-1 0,24 1-16,-24 0 15,0 0 1,-25 0 46,25-25 48,-25 24-95,25-24 17</inkml:trace>
  <inkml:trace contextRef="#ctx0" brushRef="#br0" timeOffset="45632.6945">30832 8285 0,'0'25'47,"0"-1"-16,0 26-15,0 0-1,25-26-15,25 26 16,-26 0 0,26-26-1,-25 26 1,24-50-1,-24 25 1,0-25 15,0 0-31,0 0 47,-25-25-16,0 0-15,24 25-16,-24-25 16,0 1-1,0-1 1,25 25 0,0 0-1,-25 25 63,25-1-62,-25 1 0,25-25-1,0 0 63</inkml:trace>
  <inkml:trace contextRef="#ctx0" brushRef="#br0" timeOffset="46018.9499">31328 8458 0,'25'0'62,"25"-24"-30,-1-51-17,1 50 1,0-24-1,-26 24 1,1 0-16,-25 0 47</inkml:trace>
  <inkml:trace contextRef="#ctx0" brushRef="#br0" timeOffset="47004.6082">31452 8161 0,'25'0'47,"0"0"-32,0 0 1,24 0 31,-24 0-31,0 0 30,-25 25 158,0-1-189,25 26 1,0-25-1,-25 0 17,0-1-17,0 1 48</inkml:trace>
  <inkml:trace contextRef="#ctx0" brushRef="#br0" timeOffset="48442.5715">31849 7838 0,'25'0'125,"-25"-25"-94,25 1 47,24-1-16,-24 0-46,0 0-16,0 25 63,0 0-32,-25 25 16,0 25-32,0-26 1,0 26 0,24-25-1,1 24 1,-25-24-16,25 0 15,-25 0 17,25-25-1,-25 25-15,25-25-16</inkml:trace>
  <inkml:trace contextRef="#ctx0" brushRef="#br0" timeOffset="50493.9364">26318 11261 0,'25'0'63,"-1"0"-16,1-24-32,25-1 17,-25 25-17,-1-25 1,1 25 0,0-25-1,0 25 16,-25-25-15,25 25 0,-25-25-1,24 25 1,-24 50 109,0-25-109,25 0-1,-25 49 1,25 25-1,0 1 1,0-26 0,-25-24-1,24-26-15,-24 26 16,0-25 15</inkml:trace>
  <inkml:trace contextRef="#ctx0" brushRef="#br0" timeOffset="52620.3548">26863 11237 0,'0'-25'16,"0"0"47,-24 25-48,-1 0 1,25-25 15,-25 0-31,0 25 16,25-25-1,-25 25 1,1-49 0,-1 49-1,0-25 1,0 25-1,0-25 1,-24 0 0,24 1-16,0 24 15,-24 0 1,24 0 15,0 0-15,0 0-1,0 0 1,1 0 15,-26 0-15,25 49 0,-24-24-1,24 0 1,0 0-1,0 24 1,0-49 0,25 25-1,0 25-15,-24-25 32,-1-1-32,25 1 15,0 0 1,0 0-1,0 0 1,0 24 15,0 1-15,0-25 0,0-1-16,0 26 15,0 0 1,0 24-1,0 0 1,0-49 0,0 25-1,25-1 1,-1-24 15,1 0-15,0 0-16,25 49 15,-26-24 1,26-25 0,0 24-1,-26-24 17,26 0-17,0-25 1,-26 0 15,51 0-15,-1 0-1,25 0 1,1 0 0,-26-25-16,-24-25 15,-1 26 1,-24-26-1,0 50 1,0-25 0,0-24-16,49-1 15,-24 0 1,-26 1 0,1 24-1,0-25 1,0-24-1,0-50 1,-25 50-16,0-1 16,0 26-1,0-1 1,-25 25 0,0 0-1,0 1 1,-49-1-1,24 0 1,1 0-16,-1 0 16,25 0-1,0 25 1,-24-24 0,24-1-1,0 0 1,-25 25-1,26 0 17,-1 0-32,0 0 15,0 0 1,0 0 15,25 25 47</inkml:trace>
  <inkml:trace contextRef="#ctx0" brushRef="#br0" timeOffset="58139.0403">27682 12948 0,'0'-25'16,"0"0"-1,25 1 1,0 24 0,-1-25-1,1 0 17,50 0-17,-1 0 1,25 1-16,-49-1 15,0 25 1,-26 0 0,1 25-1,-25-1 17,0 1-32,0 0 15,0 0 1,0 0-1,0 24 1,0 1 0,0-1-16,0-24 15,0-74 110,0-26-109,25 26 0,0-1-1,0-24 1,24 24-16,-24-49 15,0 24 1,0 26 0,-25 24-1,24 25 1,-24 25 62,0 0-62,-24-1-16,24 1 31,0 25-15,0-25-1,0-1 32,0 1-47,24-25 109,1 0-77,0 0-17,0 0 1</inkml:trace>
  <inkml:trace contextRef="#ctx0" brushRef="#br0" timeOffset="58760.4556">28848 12353 0,'25'0'47,"-25"-50"-31,49 50 0,-49-25-16,50 25 15,-50-24 1,49-1-1,-24 0 1,0 0 0,-25 0-1</inkml:trace>
  <inkml:trace contextRef="#ctx0" brushRef="#br0" timeOffset="59287.8057">29046 12452 0,'25'-25'125,"0"-24"-109</inkml:trace>
  <inkml:trace contextRef="#ctx0" brushRef="#br0" timeOffset="60236.4361">29518 11857 0,'0'-25'15,"24"25"1,-24-25-16,50-25 16,-25 50 15,0-24-16,-25 48 79,0 51-94,0-26 16,0 26-1,0-26 1,0 26 0,0-50-1,0-1 1,0 1 0,24-25 109,1 0-110,25-49 1,24 24-1,25-25-15,-49 1 16,-25 49 0,0-25-1</inkml:trace>
  <inkml:trace contextRef="#ctx0" brushRef="#br0" timeOffset="62595.0104">28327 13667 0,'25'0'63,"0"0"-32,-1 0 16,1 0 0,0 0-32,0 25 1,-25 0 0,25 0-1,-1 24 1,-24-24 15,0 0-31,0 0 16,0 0-1,0-1 17,0 1-17,0 0 1,0 0 15,25-25-15,0 0 109,-25-50-110,25 25 1,-25 1 0,0-1-1,0 0 1,0 0-1,0 0 1,0-24 0,0 24 15,0 0 16,25 25 15,-25 25 32,0 0-78,0 0-1,0-1 17,0 1-1,0 25 0,24-25 0,1-25-15,-25 24 15,25-24 0,0 0-15,0 0 15,-1 0-15,1 0 0,25 0-1,-1 0 1,-24 0-16,25 0 15,-25 0 64</inkml:trace>
  <inkml:trace contextRef="#ctx0" brushRef="#br0" timeOffset="64422.2289">29518 13519 0,'24'-25'94,"1"-25"-78,25 25-1,-50 1-15,25-1 16,-25 0-1,24 25 1,1-25 15,-25 0 1,25 25-1</inkml:trace>
  <inkml:trace contextRef="#ctx0" brushRef="#br0" timeOffset="65404.8865">29666 13643 0,'25'0'16,"0"0"31,-25-25-31,25 25-1,-25-25 1,0-25-1,25 50 1,-25-24 0,24 24-16,-24-25 15,0 0 17,25 25-1,-25-25-16</inkml:trace>
  <inkml:trace contextRef="#ctx0" brushRef="#br0" timeOffset="67104.0196">29468 13866 0,'25'0'141,"-25"-25"-125,25 0-1,-25 0 1,0 1 15,24 24-31,-24-25 47,0 50 78,-24-25-109,24 24-1,-25 1 16,25 0-15,-25-25 0,25 25 15,0-50 219,25 25-250,-25-25 16</inkml:trace>
  <inkml:trace contextRef="#ctx0" brushRef="#br0" timeOffset="80088.6824">30187 12774 0,'0'25'47,"0"0"0,0 0-47,0 0 31,0 24-15,0 1-1,0-25 1,25-1 0,0-24 15,0 0 16,0 0-32,-1 0 17,1 0-17,0 0 17,0 0-32,-25-24 15,25-1 1,-25 0 31,24 25-32,-24-25 1,0 0 0,0 1 15,0 48 109,0 1-140,0 0 16,0 25 0,0-1-1,25 1 1,25-1 0,-50-24-1,25 25 1,-1-25-16,-24 0 15,0-1 1,0 1 15,25-25 47</inkml:trace>
  <inkml:trace contextRef="#ctx0" brushRef="#br0" timeOffset="80714.0984">30659 13047 0,'0'0'0,"24"0"63,1-74-1,0 24-46,0 1-1,0 49 1,-25-25 0</inkml:trace>
  <inkml:trace contextRef="#ctx0" brushRef="#br0" timeOffset="81170.4019">30783 13171 0,'24'0'93,"-24"-25"-77,25 25 15,-25-24-15,25-26 15</inkml:trace>
  <inkml:trace contextRef="#ctx0" brushRef="#br0" timeOffset="82123.0399">30807 12750 0,'25'0'125,"0"24"-109,25-24 0,-1 0-1,-24 0 1,0 0 0,-25 25 77,0 25-46,0-1-31,0 26-1,0-50-15,0-1 32,0 1-17,0 0 32,25-25 16</inkml:trace>
  <inkml:trace contextRef="#ctx0" brushRef="#br0" timeOffset="83756.1289">31105 12551 0,'25'-25'0,"0"1"31,-1-1-15,1 25 15,-25-25 0,50 25-15,-25 0 15,0 0 16,-25 25-16,24 24-15,1-24-16,-25 25 16,25-1-1,-25-24 1,0 0-1,0 0 17,25-25 77,-25-25-93,25 0-1,-25 0 1,24-24 15,-24 24-15,0 0-16,0 0 15,0 1 1,0-1 0,0 0 31,0 75 109,0-26-141,0 1 32,0 0-15,25 0-1,0 0 16,0-25-32,0 24 17,-1 1-17,1-25 48,0-25-48</inkml:trace>
  <inkml:trace contextRef="#ctx0" brushRef="#br0" timeOffset="84150.3927">31700 12378 0,'25'0'63,"0"0"-48,25-50 1,-26 50 0,1-25-1</inkml:trace>
  <inkml:trace contextRef="#ctx0" brushRef="#br0" timeOffset="85376.2154">32023 11906 0,'0'25'62,"0"0"-46,0 0 0,0-1 15,0 26 0,0-25 0,0 0-15,25-25 62,-1 0-62,1 0 15,0-25 0,25-25-15,-50 25 15,24 25 32,1 25 15,-25 25-63,25-50 1,-25 25 0,0-1 46,25-24-15</inkml:trace>
  <inkml:trace contextRef="#ctx0" brushRef="#br0" timeOffset="87228.4441">31428 13320 0,'0'0'0,"24"0"16,-24-49 62,25 49-62,-25-25-1,25 0 1,0 25 0,0 0-1,-1 0 32,1 0 0,0 0-47,-25 25 31,0 24-15,0-24-1,0 0 1,0 0 0,0 0 15,0-1 16,0 1-16,0 0-15,25-25 77,0 0-30,-1-25-16,1 25-32,-25-25-15,25 25 32</inkml:trace>
  <inkml:trace contextRef="#ctx0" brushRef="#br0" timeOffset="88081.0152">32023 13122 0,'25'-25'141,"-1"0"-126,1 25 1,-25-25 0,0 0-16,25 25 15</inkml:trace>
  <inkml:trace contextRef="#ctx0" brushRef="#br0" timeOffset="89063.6689">32246 12774 0,'0'25'110,"0"0"-79,0 0-15,0 0 15,25-1 0,0-24-15,0 0 46,-1 0-15,26-24-16,-25-26-15,0 50 0,-25-25-1,0 50 95,0 0-95,24-25 1,-24 25-1,25-1 17,0-24-32,-25 25 31</inkml:trace>
  <inkml:trace contextRef="#ctx0" brushRef="#br0" timeOffset="90888.8871">31775 14163 0,'0'-24'62,"0"-1"-46,49-25-1,-24 25 1,0 1 0,0-1 15,-25 50 94</inkml:trace>
  <inkml:trace contextRef="#ctx0" brushRef="#br0" timeOffset="91458.2647">31899 14362 0,'0'-50'109,"0"25"-78,25 25-31,-25-24 16,0-1 15,0 0 1,24 25-17</inkml:trace>
  <inkml:trace contextRef="#ctx0" brushRef="#br0" timeOffset="92097.6964">32122 14039 0,'25'-24'156,"-25"-1"-125,25 0-15</inkml:trace>
  <inkml:trace contextRef="#ctx0" brushRef="#br0" timeOffset="93102.3671">32296 13717 0,'25'0'15,"-1"0"79,1 0-78,0 0-1,0 0 32,0 0-16,-1 0-15,1 0 0,0 0-1,-25 50 1,25-50-16,-25 24 16,0 26-1,0-25 16,25-25 126,-1 0-142,-24-25 32,25 0-31,-25 0-1,25 25 1,-25-24 0</inkml:trace>
  <inkml:trace contextRef="#ctx0" brushRef="#br0" timeOffset="95072.6771">29468 15652 0,'0'-25'125,"25"25"-78,-25-25-15,25 25 14,-25-25-30,24 25 0,-24-24 46,25 24-46,0 0 15,-25 24 63,25-24-79,-25 25-15,0 0 16,0 0 0,0 0-1,0-1 1,0 1 0,0 0-1,0 0 1,0 0 46,25-25 48,-1-50-79,1 0-15,0 26-1,-25-1 1,0 0-16,0 0 15,0 0 17,25 1 15,-25-1-16,25 25 16,-25 25 15,0-1-46,0 1-1,-25 0 1,25 0 0,0 0-16,0-1 31,0 1 0,25-25 110</inkml:trace>
  <inkml:trace contextRef="#ctx0" brushRef="#br0" timeOffset="95509.973">30014 15429 0</inkml:trace>
  <inkml:trace contextRef="#ctx0" brushRef="#br0" timeOffset="96169.4111">30014 15602 0,'24'-25'141,"-24"1"-126,25-1 17,25 25-1,-25-25-31,-1 0 15,1 25 17,-25-25-1,25 25-15</inkml:trace>
  <inkml:trace contextRef="#ctx0" brushRef="#br0" timeOffset="96480.6164">30287 15329 0,'0'0'0,"24"0"109,1-25-93</inkml:trace>
  <inkml:trace contextRef="#ctx0" brushRef="#br0" timeOffset="97338.191">30460 15106 0,'25'-25'15,"0"25"17,0 0-17,-1 0 17,26 0 30,-25 0-31,-25 25-15,0 0 0,25-25-16,-25 25 15,24-1 1,-24 1-1,0 25 1,0-1 0,25-24 15,0-25 78,-25-25-77</inkml:trace>
  <inkml:trace contextRef="#ctx0" brushRef="#br0" timeOffset="98590.0239">31080 14908 0,'-25'0'16,"1"0"0,-1-25 15,0 25-16,-25 0-15,1-25 16,-1 25 0,1 0-1,-1 0 1,-24-25 0,-1 0-1,-24 1-15,25-1 16,-75 25-1,0-25 1,0 25 0,-25 0-1,1 0 1,74 0 0,-25 50-16,0 24 15,49 0 1,-49 1-1,50-1 1,-100 75 0,75-50-1,0 1-15,-1-26 16,26 25 0,0-24-1,49 24 1,-50-50-1,75 1 1,-24 0-16,24-26 47,0 1-16,0 0-15,24 0-16,26 24 15,0 26 1,-1-1 0,26-24-1,-26-25 1,-24-1 0,49 1-1,-24-25-15,0 0 16,-1 0-1,26 0 1,98 0 0,125 0-1,-25-99 1,-100 49 0,-98 50-16,-1-49 15,-49 24 1,0 25-1,-25-25 1,25 25 0,-1-25 15,-24 1 47</inkml:trace>
  <inkml:trace contextRef="#ctx0" brushRef="#br0" timeOffset="114666.7496">19819 9674 0,'0'25'47,"0"-1"31,0 1-63,25-25 126,0 0-125,-1 0-1,1-25 1,25-24-16,-1-1 16,1 1-1,-25-1 1,0 50-1,-1-25 1,26 0 0,-50 1-1,50-1-15,-26 25 32</inkml:trace>
  <inkml:trace contextRef="#ctx0" brushRef="#br0" timeOffset="116455.9516">19496 12650 0,'0'50'141,"0"-25"-110,25 0-15,0-1 15,-25 1-31,0 0 31,25-25 16,0 0 0,0-25-47,-1-24 16,1 24-1,-25 0 1,25 0 0,-25 0 15,25 1-31,0 24 15,-25-25 17,24 25-17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0:24:59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23490 5705 0,'0'0'0,"0"-25"16,0 0 31,-25 1 0,0 24-32,1 0 16,-1 0-15,0 24 0,25 1-1,0 0 1,0 0 15,0 0-15,0-1-1,0 26 1,0-25 0,0 0-1,0 24-15,0 1 16,25-50 0,0 0 30,-1 0-14,-24-25-17,25 0 1,-25 1 0,0-26-1,0 25-15,0 0 16,0 0-1,25 1 17,-25-1-17,25 25 1,-25-25 0,25 25 15,-25 50 47,0-26-62,24 1-1,-24 0 1,25-25-1,-25 25 1</inkml:trace>
  <inkml:trace contextRef="#ctx0" brushRef="#br0" timeOffset="421.2886">23961 5779 0,'25'-24'32,"0"24"14,25-50-30,24 25 0,50-24-1,-50-1-15,-24 25 16,-50 0 0</inkml:trace>
  <inkml:trace contextRef="#ctx0" brushRef="#br0" timeOffset="1032.6817">24259 5531 0,'0'-24'16,"0"48"77,25 1-77,-25 25 0,49-25-1,-49-1 1,25 1 0,0 0-1,-25 0 1</inkml:trace>
  <inkml:trace contextRef="#ctx0" brushRef="#br0" timeOffset="2294.5281">24730 5184 0,'0'25'32,"0"0"-17,0 24 17,25-24-17,0 25 1,0 24-1,24 25 1,-24-49 0,-25-25-1,0 0 1,25-25 15,0 0 47,0 0-46,-25-25-17,24 0 1,-24-25-1,50 50 1,-25 0 31,0 0-31,-1 0-1,1 25 16,0 0 1,-25 0-1,0 0 31,-25-1 1,25 1-47,-49-25-1,24 0 16,-25 0-15,25 0-16,1 0 16,24 25-1,-25-25 1</inkml:trace>
  <inkml:trace contextRef="#ctx0" brushRef="#br0" timeOffset="3346.2262">24209 5978 0,'25'0'32,"25"25"-1,-25 24-16,24 26 1,26 24 0,-1-49-1,100 74 1,-26 0 0,-23 24-1,-26 51-15,-25-50 16,1-75-1,-51 1 1,1-26 0,50 1-1,24-1 1,0-24 0,99 0-16,1-25 31,-25 0-31,-75 0 15,-50 0 1,1 0 0,-25 0 15,-25-25-15,25 25-1,-25-25 1,24 1-1,1-1-15,-25 0 16,25 0 15,-25 0-15,25-24 0,-25-1-1,0 25 1,0-24-16,0 24 15</inkml:trace>
  <inkml:trace contextRef="#ctx0" brushRef="#br0" timeOffset="4729.1492">26467 6747 0,'-25'25'47,"25"-1"-47,-25-24 16,25 50-1,-25-50 1,0 25 0,1-25-1,24 25 1,0-50 62,49-25-62,-24 25-1,-25 1 1,25-1-1,0 25 1,-25-25 15,24 25-31,1-25 47,0 25 31,0 0-62,0 25 0,-25 0-1,24 24 1,1 1-1,25 74 1,-50-25 0,0-49-1,0-25 17,25-25-32</inkml:trace>
  <inkml:trace contextRef="#ctx0" brushRef="#br0" timeOffset="9615.4123">23366 5730 0,'-25'-25'15,"0"0"1,25 0 0,0 1-1,0-1-15,0 0 16,0-49 0,0-1-1,0 26 1,0-1-1,0 25 1,0 0 0,0-24-16,0-1 31,25 25 0,0 25-15,-25-24-1,25 24 17,0 0-17,24-25 17,-24 0-17,0 25 1,24-50-1,1 26 1,-25 24 0,49 0-1,1-25-15,-26 25 32,1 0-17,-25 0-15,24 0 16,1 0-1,-25-25 1,24 25 15,-24 0 1,0 0-17,0 0 1,24 0-16,-24 0 15,25 0 1,-25 25 0,24-25-1,1 0 1,-25 25 0,24-1-1,-24 1 1,0-25-1,0 0-15,-1 25 32,1-25-17,-25 25 17,25-25-1,-25 25 16,0-1 140,0 1-109</inkml:trace>
  <inkml:trace contextRef="#ctx0" brushRef="#br0" timeOffset="23313.5493">10368 8086 0,'50'0'78,"0"0"-47,24 0-15,50 0-1,0 0 1,99 0-16,1 0 16,-51 25-1,1 0 1,-75-25 0,-25 25-1,26-25 1,48 25-1,-24-25 1,25 24 0,-49-24-16,-1 0 15,-25 0 1,-24 0 0,-25 0-1,24 0 1,-24 0 15,25 0-15,-26 0 15,1 0 31</inkml:trace>
  <inkml:trace contextRef="#ctx0" brushRef="#br0" timeOffset="24997.6717">20166 8235 0,'25'0'47,"49"-25"-31,150-49 0,24 24-1,-149 50-15,-49 0 16,-26 0-1,1 0 1,0 0 0,0 0 46</inkml:trace>
  <inkml:trace contextRef="#ctx0" brushRef="#br0" timeOffset="26926.9603">25971 8186 0,'0'-25'15,"74"25"32,25 0-31,174-25-1,-25 25 1,273-25-16,-149 25 31,-99 0-31,-75 0 16,-49 0 0,-74 0-1,-1 0 1,-49 25-1,24 0 1</inkml:trace>
  <inkml:trace contextRef="#ctx0" brushRef="#br0" timeOffset="33835.5709">2753 11435 0,'50'0'141,"0"0"-125,-1 0-1,26 0 1,222 0 0,-24 0-1,-124 0-15,-75 0 16,-24 0-1,-25 0 17,0 0-1,-1 0 0,1 0-15,25 0-16,-1 0 15,1 0 1,0 0 0,-26 0-1,-24 25 188</inkml:trace>
  <inkml:trace contextRef="#ctx0" brushRef="#br0" timeOffset="35252.5147">6028 10567 0,'24'0'109,"1"-25"-77,0 0-1,-25 0-15,25 25-1,74-49 1,-49-1-1,24 1 1,-24 49-16,49-50 16,-74 25-1,-1 25 1,1 0 0,0 0 30</inkml:trace>
  <inkml:trace contextRef="#ctx0" brushRef="#br0" timeOffset="45003.0193">16842 11906 0,'0'-25'47,"25"25"-32,25-24-15,-25 24 16,-1 0 0,51 0-1,49 0 1,25 0 0,49 0-16,125 0 15,-1-25 1,-49 0-1,-99 25 1,123 0 0,-49 0-1,-74 0 1,-75 0-16,-49 0 16,24 0-1,-49 0 1,0 0-1,0 0 1,-1 0 0,1 0-16,25 0 31,-25 25 31,24-25-46,50 0-16,25 0 16,-49 0-1,-26 0 1,-24 0 0,0 0-1,0 0 16,0 0-15,-1 0 15,1 0-15,0 25 78,-25-1-1,0 1 95</inkml:trace>
  <inkml:trace contextRef="#ctx0" brushRef="#br0" timeOffset="50848.9212">9798 9823 0,'25'74'46,"-1"-24"-30,-24-1 0,25-24-16,-25 25 15,25-50 1,-25 25 0,25-25 30,24-25 1,51-75-31,98-73 0,125-26-1,73-73-15,-23-26 16,-175 174-1,-74 49 1,-50 51 0,-49-1-1,0 25 1,0 0-16</inkml:trace>
  <inkml:trace contextRef="#ctx0" brushRef="#br0" timeOffset="57457.3297">5085 16520 0,'25'0'62,"-25"-25"-46,25 25-1,24 0 17,-24 0-32,25 0 15,74 0 1,24 0-1,-48 0 1,24 0 0,25 0-1,-50 0-15,0 0 32,0 0-32,-24 0 15,-26 0 1,1 0-1,-1 0 1,1 0 0,-25 0-1,24 0 1,-24 0 0,25 0-16,-25 0 15,-1 0 1,1 0-1,25 0 1,-25 0 0,-1 0-1,1 0 1,0 0 0,0 0-1,0 0 1,0 0-1,-1 0 48,1 0-16</inkml:trace>
  <inkml:trace contextRef="#ctx0" brushRef="#br0" timeOffset="63965.6733">9525 15205 0,'0'25'109,"0"0"-93,0 0 15,0 24-15,0-24 0,25 0-1,-25 0 16,25-25 32,-1 0-32,1 0 0,25-25-15,-1-25 0,1 25-16,0-49 15,-1 49 1,1-24 0,24-1-1,-24 25 1,-25-24-1,24 24 1,51-25-16,-51 1 16,1-1-1,-1 50 1,-49-25 0,25 0-1,0 25 32</inkml:trace>
  <inkml:trace contextRef="#ctx0" brushRef="#br0" timeOffset="67926.3181">6375 14461 0,'0'50'47,"-25"-50"-31,0 49-16,25-24 31,0 25-31,0 24 16,0-24-1,0 24 1,0-24-1,0 24-15,0-49 16,25 0 0,-25 24-1,25-49 1,-25 25 15,25-25-15,-1 0-16,1 0 47,0 0-16</inkml:trace>
  <inkml:trace contextRef="#ctx0" brushRef="#br0" timeOffset="68427.6459">6226 14957 0,'25'0'125,"0"0"-109,-25-25-1,24 25 1,-24-24 0,50 24-1</inkml:trace>
  <inkml:trace contextRef="#ctx0" brushRef="#br0" timeOffset="74060.4051">2654 16570 0,'25'-25'94,"0"25"-78,0 0-1,-1 0 1,1 0-1,0 0 1,25 0 0,-1 0-16,1 0 15,-1 0 1,26 0 0,-1 0-1,-49 0 1,0 0-1,0 0 1,-1 0 15,1 0-15,0 0 0,0 0-16,0 0 78,-1 0-47,1 0 0,25 0-15,-25 0-16,-25-25 15,24 25 1,1 0 0,0 0-1,25 0 17,-26 0-17,-24-25 16,25 25-15,0 0 47,-25-25-32,0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0:34:39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12948 4242 0,'0'24'63,"0"1"-48,25 25 1,0-25 0,-25-1-1,24-24 1,-24 25-16,25-25 15,0 0 17,0 0-17,0 0 1,-1 0 0,26 0-1,0-25 1,-25 25-16,-1-49 15,76-1 1,-76 1 0,26 49-1,-25-25 1,-25 0 0</inkml:trace>
  <inkml:trace contextRef="#ctx0" brushRef="#br0" timeOffset="2672.7853">7937 6796 0,'75'0'78,"74"-24"-62,-50-1-16,0 25 16,-24 0-1,-1 0 1,-24 0 0,-1 0-1,26 0 1,24 0-1,0 0-15,-49 0 16,-26 0 0</inkml:trace>
  <inkml:trace contextRef="#ctx0" brushRef="#br0" timeOffset="3457.3082">11410 6821 0,'25'0'47,"25"0"-31,24 0-1,224 0 1,-26 0 0,-123 0-1,25 0 1,-50 0-16,25 0 16,-50 0-1,-25 0 1,1 0-1,-1 0 1,-24 0 0,-25 0-1,-1 0 1</inkml:trace>
  <inkml:trace contextRef="#ctx0" brushRef="#br0" timeOffset="13929.2954">2530 11485 0,'0'-25'63,"0"0"-32,25 25 0,24 0-15,1 0 0,25 0-1,24 0 1,-25 0-1,1 0 1,-26 0 0,26 0-16,-1 0 15,-24 0 1,-26 0 0,1 0-1,0 0 1,0 0-1,0 0 1,-1 0 31,-24 25-16,25-25-15,0 0 31,0 0-32,0 0 17,-1 0-1,1 0-16,0 0 1,0 25 0</inkml:trace>
  <inkml:trace contextRef="#ctx0" brushRef="#br0" timeOffset="15739.4999">2381 10468 0,'0'24'62,"0"1"1,0 0-48,0 0 1,0 0 0,0-1-1,0 1 1,25-25 46,0 0-15,0 0-31,-1 0 15,1 0-15,0-25-1,74-49 1,-24 24 0,-26 1-16,1 24 15,-25-25 1,24 26 0,-49-1-1,25 0 1,-25 0-1,25 25 1</inkml:trace>
  <inkml:trace contextRef="#ctx0" brushRef="#br0" timeOffset="17129.4255">2927 10641 0,'0'25'188,"0"0"-157,25-25 16,0 0-32,-1 0 32,26-25-31,0-25-1,-1 1-15,50-50 16,-24 24 0,-26 1-1,-24 24 1,25 25 0,-50 1-1,25 24 1,-1 0-1</inkml:trace>
  <inkml:trace contextRef="#ctx0" brushRef="#br0" timeOffset="29462.6573">12378 11534 0,'49'0'78,"26"0"-62,49 0-1,124 0 1,24 0 0,76 0-16,-51 0 15,-73 0 1,-51 0-1,26 0 1,-75 25 0,0 0-1,-50-25 1,-24 0 0,-1 0-1,1 0 1,-25 0 218,49 0-218,-24 0-1,24 0 1,-49 0-16,99 0 16,-25-25-1,25 0 1,-49 0 0,-26 25-1,1-24 1,0 24-1,-26 0 1,1-25 15,0 25 32,0 0 390,0 25-375,-1-25 16</inkml:trace>
  <inkml:trace contextRef="#ctx0" brushRef="#br0" timeOffset="35586.746">3125 12551 0,'25'0'47,"0"0"-16,0 0-15,0 0 0,-1 0-1,1 0 1,0 0 0,0 0-1,0 0-15,24 0 16,1 0-1,-1 0 1,-24 0 15,0 0-15,0 0 31,0 0-16,-1 0 47,1 0 16,0 0 31,0 0 266,0 0-313,0 0-31,-1 0-16,1 0 0,0 0 0,0 0 16,0 0-16,-1 0-15,1 25 15,0-25 1,0 25-17,74-25 1,0 0-1,0 0 1,-24 0 0,-50 0-1,-1-25 1,1 25-16,0 0 31,-25-25 16,25 0 0,-25 1-47,0-1 31,0 0-15,0 0 15,0 0-15,0 1-1,0-1 1,0-25-16,-25 25 16,-74-99-1,0 25 1,49 0-1,0 49 1,26 25 0,-26-24-1,25 49 1,-49-50-16,24 25 16,1 25-1,-1 0 1,25 0-1,0 0 1,-24-24 0,24 24-16,-25 0 15,25 0 1,-24 0 0,-1 0-1,25 0 1,-24 0-16,-1 0 15,1 0 1,24 0 0,-25 0-1,25 0 1,1 49 0,-1-49-16,0 25 15,0 25 1,25-26-1,-25 26 1,1-50 0,-1 50-16,0-50 15,25 24 1,-25-24 15,25 25 47,0 0 16,0 0-63,0 0 16,25-25 0,-25 24 0,25-24 0,-25 25 78,0 0-63,0 0 16,0 0 1</inkml:trace>
  <inkml:trace contextRef="#ctx0" brushRef="#br0" timeOffset="51580.4126">2307 13965 0,'0'0'0,"25"0"31,-1 0 0,1 0-31,0 0 16,25 0 0,24 25-1,0-25 1,-49 0-1,25 25 1,-25-25 0,49 24-1,-24-24 1,24 0-16,-24 0 16,24 0-1,-49 0 1,0 0-1,24 0 1,1 0 0,0 0-1,-1 0 1,1 0 0,-1 0-1,26 0-15,-26 0 16,26 0-1,-50 0 1,-1 0 15,1 0-15</inkml:trace>
  <inkml:trace contextRef="#ctx0" brushRef="#br0" timeOffset="55764.2021">4390 10889 0,'25'0'125,"0"0"-110,25 0 1,-26 0 0,1 0-1,50 25 1,-51-25 0,51 0-1,-26 0 1,1 0-1,-25 0 1,0 0 15,-25 25 16,25 0-31,-25 24-16,0 1 15,24 148 1,-24 1 0,0-100-1,0-25 1,0 1 0,0-1-1,0 1 1,25 73-1,-25-48 1,25-51-16,-25 26 16,0-50-1,0-1 1,0 1 15,0 0 47,-25-25-15,-24 0-48,24 0 1,-25 0 0,0 0-1,1 0 1,-1 0 0,25 0-1,1 0 1,-1 0-1,0 0-15,0 25 47,0-25 0</inkml:trace>
  <inkml:trace contextRef="#ctx0" brushRef="#br0" timeOffset="60274.2107">5879 10021 0,'25'0'47,"-25"-25"-31,24 0 15,1 25-15,0-49-16,49 24 15,26-25 1,-51 1-1,-24 49 1,0 0 0,0-25-1,-1 25 1,1-25 0,0 0-1,0 25 1,0-24-1,-1 24 1</inkml:trace>
  <inkml:trace contextRef="#ctx0" brushRef="#br0" timeOffset="60989.6883">6077 9649 0,'25'0'15,"-25"25"64,0 0-64,0-1 1,25 26-1,-25 0 1,25-26-16,-1 1 16,-24 0 15,0 0-31,25 24 31,-25-24-15,0 0 15,0 0-31,25-25 94</inkml:trace>
  <inkml:trace contextRef="#ctx0" brushRef="#br0" timeOffset="61886.2884">6772 9624 0,'0'-25'47,"24"25"-47,-24-24 16,25 24-1,-25-25 1,50 0-1,24 25 1,-49-25-16,0 0 31,25 25-31,-26-24 16,1-1 0,25 0-1,-50 0 1,25 25-1,-25-25 1,0 1 31</inkml:trace>
  <inkml:trace contextRef="#ctx0" brushRef="#br0" timeOffset="62672.8117">6945 9302 0,'25'0'16,"-25"25"78,0-1-79,0 1 1,0 25 0,0-1-1,25-24-15,0 0 16,-25 25-1,25-26 1,-1 26 0,-24-25-1,25 0 1,-25-1 0</inkml:trace>
  <inkml:trace contextRef="#ctx0" brushRef="#br0" timeOffset="64603.0988">7739 8682 0,'-50'0'31,"26"0"-16,-1 24 1,-25 1-16,25 0 16,-24 0-1,-26-25 1,51 0 0,-1 0-1,0 25 16,50-25 110,0 49-78,-1 26-48,1-51 1,0 26-16,0-50 15,-25 25 1,25-25 31,-1 0 31,1 0-78,0 0 31,25 0 1,-26 0-17,1 0 1,0 0 15,0 0-15,24 0-1,-24 0 1,0 0-16,25 0 16,-26 0-1,1 0 16,0 0-15,-25 25 15,25-25-15,-25 25 15,0-1-15,0 1-16,-25-25 15,25 50 1,-25-50 0,0 49-1,1-49 1,-1 0 0,-25 25-16,1-25 15,-1 25 1,0-25-1,26 0 1,-1 0 0,0 0-16</inkml:trace>
  <inkml:trace contextRef="#ctx0" brushRef="#br0" timeOffset="65648.804">8012 8285 0,'-25'25'79,"0"-1"-79,25 26 15,-25 24 1,1 1-1,-26-1 1,0 50 0,1-25-1,-26 249-15,-24-125 16,50-49 0,24-50-1,-25-75 1,25 1-1,25-1 1,0 1 0,-24-50-1,24 25-15,0 0 32</inkml:trace>
  <inkml:trace contextRef="#ctx0" brushRef="#br0" timeOffset="75500.3719">18182 10716 0,'49'0'47,"26"0"-31,24-50-1,149 0 1,-49 1 0,-51 24-16,-73 0 15,-50 0 1,24 1 0,-24 24 30,0 0-14,-25 24-17,25 1 1,-25 25 0,24 24-1,1 100 1,0 74-1,0-50 1,0 50 0,-25 50-16,24 49 15,26-74 1,-25-124 0,-25-25-1,0-50 1,0-24-1,0 24 1,25 1-16,-25 49 16,0-25-1,0-24 1,0-26 0,0-24-1,0 0 1,0 24 187,0 51-187,24 247-1,1-124 1,0-49-1,0-1 1,-25 51 0,25-26-16,-25-24 15,0-100 1,0-24 0,0-1-1,25-24 1,-25 0 78,-25-25-79,0 0 1,-50 0-1,26 0-15,-50 0 16,-1 0 0,51 0-1,-1 0 1,-24 0 0,49 0-1,0 0 32,25 25-47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6108-83D0-40AF-A121-15B025D8FD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4C22-5EBD-4A1B-8C9B-36E80390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D4C22-5EBD-4A1B-8C9B-36E80390EE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06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13120" y="2312640"/>
              <a:ext cx="616320" cy="50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760" y="2303280"/>
                <a:ext cx="63504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String operators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string operator used in PHP to concatenate string to each other.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name 		Operator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			.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assignment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.=	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"Faisal";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"Jafri";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$f_name.$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.=$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71720" y="1571760"/>
              <a:ext cx="7849440" cy="4634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1562400"/>
                <a:ext cx="7868160" cy="46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36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Array operators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operators that can be used with array in PHP. </a:t>
            </a: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Name 		Operator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Equality 			==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 			===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Identical 			!==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equal 			!=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equal 			&lt;&gt;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398008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07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17243" y="2294012"/>
            <a:ext cx="8917082" cy="2991249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Making Structure</a:t>
            </a: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49" y="1488885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Operator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Operators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operators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06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884320" y="1955520"/>
              <a:ext cx="3697200" cy="3911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960" y="1946160"/>
                <a:ext cx="3715920" cy="39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Operator?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is the symbol which perform a operation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take action on operand or set of operand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PHP Operators: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operators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32440" y="1258920"/>
              <a:ext cx="6510240" cy="4920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3080" y="1249560"/>
                <a:ext cx="6528960" cy="49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0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Arithmetic Operators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operator are used as arithmetic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Name		Symbol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		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Subtraction	 	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		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	*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Modulus	 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68040" y="188424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8680" y="187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48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Comparison Operators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two values, we used  comparison operator. Or to find a relation between two values, we also used such operator: That are: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Name	             		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Operator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quality	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==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identical type		===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identical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!==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not equality	 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not equality 		&lt;&gt;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		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 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&gt;=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	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 to 	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Spaceship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&lt;=&gt;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86160" y="1732320"/>
              <a:ext cx="7251480" cy="351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0" y="1722960"/>
                <a:ext cx="7270200" cy="35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7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Logical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 with compound expression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return Boolean value, true or false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 can be used as ‘and’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|| can be used as ‘or’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! can be used as ‘not’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420000" y="3366360"/>
              <a:ext cx="3304440" cy="2340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640" y="3357000"/>
                <a:ext cx="3323160" cy="23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Assignment Operator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“=” is the assignment operator. That is used to assign a value to variable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$a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23;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Name		Operator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Assignment operator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Subtraction Assignment operator  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-=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Assignment operator 		*=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Assignment operator 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Modulus Assignment operator  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%=	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018560" y="2777040"/>
              <a:ext cx="4733280" cy="3107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9200" y="2767680"/>
                <a:ext cx="475200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8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Conditional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Ternary Operators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a ternary operator which take 3 operand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a condition and two statement. If condition is true, it execute first statement, otherwise 2</a:t>
            </a:r>
            <a:r>
              <a:rPr lang="en-US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?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X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true 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false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20;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30;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 &lt; $b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 “True" : “False";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$res;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55440" y="1785960"/>
              <a:ext cx="9269280" cy="4179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1776600"/>
                <a:ext cx="9288000" cy="41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5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Increment and Decrement operators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value can be decrease or increase from a variable using increment and decrement operator.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			Operator Name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++$a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Pre-increment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$a++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Post-increment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--$a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Pre-decrement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$a--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Post-decrement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30520" y="1509120"/>
              <a:ext cx="6233400" cy="3992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499760"/>
                <a:ext cx="6252120" cy="40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13256</TotalTime>
  <Words>373</Words>
  <Application>Microsoft Office PowerPoint</Application>
  <PresentationFormat>Widescreen</PresentationFormat>
  <Paragraphs>120</Paragraphs>
  <Slides>12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717</cp:revision>
  <dcterms:created xsi:type="dcterms:W3CDTF">2021-11-08T00:20:31Z</dcterms:created>
  <dcterms:modified xsi:type="dcterms:W3CDTF">2022-12-29T01:55:15Z</dcterms:modified>
</cp:coreProperties>
</file>