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8" r:id="rId3"/>
    <p:sldId id="274" r:id="rId4"/>
    <p:sldId id="275" r:id="rId5"/>
    <p:sldId id="276" r:id="rId6"/>
    <p:sldId id="280" r:id="rId7"/>
    <p:sldId id="277" r:id="rId8"/>
    <p:sldId id="281" r:id="rId9"/>
    <p:sldId id="278" r:id="rId10"/>
    <p:sldId id="282" r:id="rId11"/>
    <p:sldId id="279" r:id="rId12"/>
    <p:sldId id="283" r:id="rId13"/>
    <p:sldId id="284" r:id="rId14"/>
    <p:sldId id="28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8T00:34:1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4837 0,'24'0'110,"51"0"-95,-50-25 1,49 25-16,0-25 16,50 0-1,273-99 1,-124 25-1,-25 50 1,-99 24 0,0 25-1,-100 0 1,-24 0 0,25 25 30,49 49-30,-49 75 0,24 99-1,25 223 1,-74 224 0,25-199-1,-25-198 1,-25-1-16,24 100 15,1 99 1,-25-124 0,0-49-1,0-1 1,25 25 0,-25-99-1,0-74 1,0-75-1,0-24-15,0-1 16,0 1 0,0 24-1,0 74 1,0 1 0,0-50-1,0-74 1,0-1-1,0-24 1,0 0 0,-25-25 218,0 0-218,-24 25-1,24-25 17,0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39:45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20166 4440 0,'0'74'78,"0"50"-62,0-24-16,0-26 15,25 1 1,-25-51 0,0 1-1,0 0 1,0 0 0,25-25 30</inkml:trace>
  <inkml:trace contextRef="#ctx0" brushRef="#br0" timeOffset="1119.7364">20464 4589 0,'0'25'78,"0"-1"-63,0 26 1,0-25 0,0 0 15,0-1-15,0 1-16,0 0 31,25 0 16,-1-25-47,1 0 31,0 0 0,0 0 0,-25-25-15,25 0 0,-25-49-1,0 24 1,0 25 0,0-24-1,0 24 1,0 0 15,-25 25-15,0 0-1,25-25 1,-25 25-16,0 0 47,1 0 0,-1 0 0</inkml:trace>
  <inkml:trace contextRef="#ctx0" brushRef="#br0" timeOffset="2281.5051">22399 4266 0,'-25'0'16,"-25"0"15,25 0-15,1 0-1,-26 0-15,25 0 16,0 25 0,-24-25-1,-26 25 1,26 0-1,24-25 1,-25 25 0,-24-1-16,49-24 15,-24 25 1,24-25 0,-50 25-1,26-25 1,-1 25-16,25-25 15,-24 0 1,-51 25 0,51-1-1,24 1 1,0-25-16,0 0 47</inkml:trace>
  <inkml:trace contextRef="#ctx0" brushRef="#br0" timeOffset="3640.407">21258 4242 0,'0'24'109,"0"1"-78,0 0-31,-25 0 16,25 24 0,0-24-1,-25 25 1,0-25-1,25-1-15,0 26 16,-25-50 0,25 25-1,0 0 1,0 24 15,0-24-15,0 0 15,0 0 32,25-25-63,25 24 31,-25-24 0,-1 0-15,-24 25-1,25-25 1,0 0 0,0 0 62,-25 25 15</inkml:trace>
  <inkml:trace contextRef="#ctx0" brushRef="#br0" timeOffset="17430.542">15354 9426 0,'50'0'94,"24"0"-78,-49 0-1,0 0-15,24 0 16,26 0 0,-1 0-1,1 0 1,-26 0 0,1 0-1,24 0 1,-24 0-1,24 0 1,-24 0-16,-1 0 16,1 0-1,-25 0 1,49 0 0,-49 0 15,0 0-16,0 0 48,0 0-32,-1 0 79,-24 25-64,25-25 64,-25 24 62</inkml:trace>
  <inkml:trace contextRef="#ctx0" brushRef="#br0" timeOffset="35352.4077">2629 13295 0,'25'0'94,"50"0"-79,-1 0 1,0 0 0,26 0-1,-1 0 1,-25 0-16,-24 0 15,-25 0 1,24 0 0,1 0-1,-25 0 1,24 0 0,-24 0-1,49 0-15,-49 0 16,0-24-1,0 24 17</inkml:trace>
  <inkml:trace contextRef="#ctx0" brushRef="#br0" timeOffset="36932.4534">5755 13246 0,'74'0'94,"1"0"-79,-1 0 1,-24 0-1,-1 0 1,-24 0 0,0 0-16,24 0 15,1 0 1,-25 0 0,24 0-1,-24 0 1,0 0-1,0 0-15,0 0 47,-1 0-15,1 0-17,0 0 16</inkml:trace>
  <inkml:trace contextRef="#ctx0" brushRef="#br0" timeOffset="41254.3164">8384 13643 0,'0'-25'32,"25"25"-17,0 0 1,49 0-1,-24 0 1,123 0-16,-49-25 16,50 25-1,0 0 1,49 0 0,50-25-1,24 25-15,1 0 16,-75 0-1,-24 0 1,-26 0 0,50 0-1,-98 0 1,-1 0 0,-75 0-1,26 0-15,-1 0 16,-49-25-1,0 25 1,-1 0 15,100-24 172,124-1-187,50 0 0,99 0-1,124-49 1,-25 49 0,50 25-16,-75-50 15,-99 50 1,-99 0-1,149 75 1,-150-26 0,-73 1-1,-50 0-15,-75-1 16,-49-49 0,25 25-1,148-25 235,621-74-234,-199 24-1,-174 0 1,-123 50 0,-26 0-16,51 0 15,-100 0 1,24 0 0,51 0-1,-100 0 1,-74 25-1,-50 0 1,-24-25 0,-26 0-1,-24 0-15,0 0 16,-25-25 0,25-49-1,74 74 188,50 0-187,74-75 0,0 75-1,0-24 1,-74 24-1,99 0 1,-49 0 0,-75 0-1,-25 0-15,0 0 16,0 0 0,-24 0-1,-1 0 1,1 0-1,-26 0 1,-24 0 0,25 0-1,-1 24 1,26-24-16,-26 0 16,-24 0-1,0 0 16,-25 25 188</inkml:trace>
  <inkml:trace contextRef="#ctx0" brushRef="#br0" timeOffset="43225.6273">8533 11857 0,'0'0'0,"49"0"16,-24 0-1,25 24-15,-1 1 16,-49 25 0,50 24-1,-50-49 1,25 25 15,-25-26-31,0 1 0,25-25 16,24 0 78,-24-25-79,0-49 1,0 24-1,24-24 1,1 24 0,0-24-16,-26 49 15,1 0 1,0-24 0,0 49-1,-25-25 1,25 25-16</inkml:trace>
  <inkml:trace contextRef="#ctx0" brushRef="#br0" timeOffset="63920.3316">5879 14337 0,'25'0'125,"-1"0"-110,1 0-15,0 0 16,25 0 0,-1 0-1,1 0 1,-25 0-1,24 0 1,1 0-16,-1 0 16,-24 0 15,0 0 0,25 0-15,-1 0-1,-24 0 1,0 0 0,0 0-1,-1 0 1,1 0 0,0 0-1,0 0 1,0 0-1,-1 0 1,1 0 15,0 0-15,0 25 0,0-25 62,-25 25 15,24-25-77,1 0 328</inkml:trace>
  <inkml:trace contextRef="#ctx0" brushRef="#br0" timeOffset="68612.4359">8086 14287 0,'25'0'156,"0"0"-140,0 0-1,0 0 1,-1 0-1,26 0 17,-25 0-32,0 0 47,-1 0 15,1 0 16,-25 25 32</inkml:trace>
  <inkml:trace contextRef="#ctx0" brushRef="#br0" timeOffset="96855.1402">5457 15627 0,'25'0'78,"0"0"-62,-1 0 0,1 0-16,0 0 15,0 0 1,24 0-1,-24 0 1,50 0 0,-51 0-16,1 0 31,0 0-15,0 0 15,0 0-16,0 0 17,-1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41:36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6970 0,'74'0'156,"1"0"-156,-26 0 15,1 0 1,-25 0 0,-1 0-1,51 0 1,-50 0 0,24 0-1,-24 0 1,0 0-1,0 0 32,-1 0 16</inkml:trace>
  <inkml:trace contextRef="#ctx0" brushRef="#br0" timeOffset="1477.9772">11038 5432 0,'0'25'110,"25"-25"-95,-25 25 1,0 0-16,25-1 31,-25 1 1,24-25-17,-24 50 1,0-25-1,0-1 17,0 1-17,25-25 1,0 0 62,0-49-62,49-1-1,100-124 1,-50 50 0,-74 50-1,-1 49 1,-24 0-16,0 1 15,-25-1 1,25 25 0,-1-25-1,1 25 1,0-25 0,0 0-1,0 1 1</inkml:trace>
  <inkml:trace contextRef="#ctx0" brushRef="#br0" timeOffset="3371.2325">13692 5581 0,'25'0'47,"-25"25"-16,0 24-16,25-49 1,-25 25 0,0 0-1,0 0 1,0 0 0,0-1-1,0 26 1,0-25 15,0 0 0,25-25 63,-1 0-78,1 0-1,25 0 1,-25 0 0,24-50-16,-24 25 31,0 25 0,-25-25-15,25 25-16,-25-24 15,24 24 32,-24-25 0,25 25-31,0-50 15,0 50-31,0-25 16,-1 1 15,1-1-16,-25 0 1,25 0 0,0 0 15,-25 1-15,25-1 15,-1 25-16,-24-25 17</inkml:trace>
  <inkml:trace contextRef="#ctx0" brushRef="#br0" timeOffset="4493.9755">16197 5234 0,'0'0'0,"25"0"78,-25 25-63,0-1-15,25 26 16,-25-25 0,0 0-1,25 24 1,-25-24 0,0 0-1,0 0 1,0-1-1,25 1-15,24-25 125,1 0-109,0-49-16,49-51 16,25 1-1,-50 0 1,1 49 0,-51 26-1,26-26 1,-25 50-16,0-25 31,-1 25-15,1 0 31</inkml:trace>
  <inkml:trace contextRef="#ctx0" brushRef="#br0" timeOffset="5770.8202">19075 5259 0,'25'0'0,"-1"0"47,-24 24-47,0 1 15,25 0 1,-25 0-1,0 24 1,25-49 0,-25 25-1,0 0 1,0 0 15,0 0-15,0 24-16,0-24 62,25-25 16,49 0-62,75-124-16,0 0 16,-25 25-1,-50 49 1,26-24 0,-51 49-1,1-25 1,-25 50-1,-25-24 1,24-1 0</inkml:trace>
  <inkml:trace contextRef="#ctx0" brushRef="#br0" timeOffset="6981.623">21679 5085 0,'25'0'31,"0"0"-15,-25 25-1,25-25 1,-25 25-1,0-1 1,49 1-16,-49 25 16,25-25 15,-25-1-15,25 1 15,-25 0 0,25-25-31,24 0 63,-24-25-48,99-74 1,0 0-1,0-25 1,-49 25 0,-1 74-16,0-25 15,-49 25 1,0 0 0,0 25-1,0 0 1</inkml:trace>
  <inkml:trace contextRef="#ctx0" brushRef="#br0" timeOffset="8194.4253">24036 5333 0,'25'0'78,"-25"50"-62,24-50-16,-24 24 15,25 26 1,-25-25 0,0 24-1,0 1 1,0-25-1,0 0 1,0-1-16,25-24 63,0 0-17,24-24-46,26-51 16,49-49 0,99-99-1,-74 74 1,-25 50 0,-50 49-1,1 26 1,-50-1-1,-1 0 1,1 25 0,0 0-1,-25-25 1</inkml:trace>
  <inkml:trace contextRef="#ctx0" brushRef="#br0" timeOffset="9722.4419">27260 5383 0,'25'0'47,"-25"24"-31,0 1 15,25-25-15,-25 25-1,25 0 16,0-25-15,-25 25-16,24-25 31,1 0 1,25 0-17,-25 0 1,49-50-1,0 0 1,-24 1-16,0-1 16,-1 1-1,1-1 1,-25 50 0,-1-25-1,1 0 16,-25 1-31,25 24 16</inkml:trace>
  <inkml:trace contextRef="#ctx0" brushRef="#br0" timeOffset="12465.2566">8384 6896 0,'25'0'265,"173"0"-249,75 0 0,0 0-1,-50 0-15,-49 0 16,-50 0 0,25 25-1,-75-1 1,0-24-1,-24 0 1,-25 0 0,25 0-1,-26 0 1,26 0 0,-25 0-1,24 0-15,-24 0 31,0 0 1,0 0-17,0 0 1</inkml:trace>
  <inkml:trace contextRef="#ctx0" brushRef="#br0" timeOffset="14434.5604">12675 6821 0,'25'0'16,"0"0"-1,74 0 1,25 0-1,99-49 1,-24 24-16,24 0 16,-49 0-1,-26 25 1,-48 0 0,-1 0-1,-25 0 1,1 0-16,-26 0 15,26 0 1,-26 0 0,26 25-1,-26-25 1,1 0 0,0 0-1,-1 0 1,1 25-16,-25-25 15,24 0 1,-24 0 15,0 25 1,0-25-17,-1 0 1,1 0 15,-25 24-15,25-24 15,0 0-15,0 25-1,-1-25 63,1 0-31,0 25 0,0-25-31,0 0-1,-1 0 1,1 0 15,0 0 63,0 0-78,24 0 249,26 0-249,-1 0-1,26 0 1,-51 0 0,1 0-1,-1 0-15,1 0 16,-25 0 0,0 0-1,24 0 1</inkml:trace>
  <inkml:trace contextRef="#ctx0" brushRef="#br0" timeOffset="15383.1881">18628 6995 0,'0'0'0,"75"0"63,74-25-63,49 0 16,25 1-1,-24 24 1,49-25-1,0 25 1,-50 0 0,149 0-1,-148 0-15,-100-25 16,-24 25 0,-26 0-1,-24 0 1,25 0-1,-1 0 1,-24 0 0,0 0-1,24 0 1,-24 0 0,-25-25-16,50 25 15,74 0 1</inkml:trace>
  <inkml:trace contextRef="#ctx0" brushRef="#br0" timeOffset="16552.9611">24061 7119 0,'49'0'31,"1"0"-31,74-25 16,-25 0 0,50-24-1,49-1 1,-24 1-1,74-1 1,-74 0-16,-26 25 16,100 1-1,-74 24 1,-75 0 0,1 0-1,-26 0 1,0 0-16,-24 49 15,0-49 1,24 0 0,-49 25-1,49 0 1,-24 0 0,-1-25-1,1 0 1,-25 0-16,0 0 15,24 0 1,-24 0 15</inkml:trace>
  <inkml:trace contextRef="#ctx0" brushRef="#br0" timeOffset="27465.1872">8979 8086 0,'50'0'78,"-25"0"-62,0 0-1,24 0-15,1 0 16,24 0-1,1-24 1,-1 24 0,0 0-1,-49 0 1,0 0 0,0 0-16,0 0 31</inkml:trace>
  <inkml:trace contextRef="#ctx0" brushRef="#br0" timeOffset="29805.7429">11435 8012 0,'25'0'63,"0"0"-48,24 0 1,1 0 0,24 0-1,25 0 1,50 0 0,-74 0-16,-26 0 15,1 0 1,-25 0-1,24 0 1,-24 0 0,25 0-1,-1 0 1,1 0 0,0 0-16,-1 0 15,1 0 1,-1 0-1,-24 0 1,0 0 0,0 0-1,0 0 32,-1 0-16,1 0-15,0 0 31,0 0-16,0 0-15,-1 0 78,1 0-1</inkml:trace>
  <inkml:trace contextRef="#ctx0" brushRef="#br0" timeOffset="35875.7576">5259 9302 0,'0'25'109,"24"-25"-93,1 0-1,0 0-15,0 0 16,0 0 0,24 0-1,-24 0 1,0 0-1,24 0 1,-24 0 0,0 0 15</inkml:trace>
  <inkml:trace contextRef="#ctx0" brushRef="#br0" timeOffset="37524.8497">7045 9426 0,'0'-25'63,"49"25"-48,1 0-15,-1 0 31,1 0-31,24-25 16,-24 0 0,49 1-1,25-1 1,-49 0 0,49 0-16,-50 0 15,25 1 1,-49 24-1,0 0 1,-1 0 0,-24-25-1,25 25 1,-26 0 0,1 0-1,0 0 1,0 0 46,0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21:4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9773 1240 0,'25'0'47,"0"0"-32,24 25 1,-24 25 0,0-1-16,-25-24 15,25 0 1,-1 24-1,-24-24 17,25-25-17,-25 25 1,0 0-16,25-25 16,25-75 46,49-49-46,50 0-1,-25 0 1,25 25-16,-75 50 16,-49 49-1,-25-25 1,25 25 62</inkml:trace>
  <inkml:trace contextRef="#ctx0" brushRef="#br0" timeOffset="1369.9095">16049 1215 0,'24'0'15,"-24"25"1,0 0 0,25-25-1,-25 25 1,25-25-1,-25 25 1,25-25 47,0 0-1,24 0-46,26-50-1,74 0 1,-50 26 0,0-26-1,-49 0 1,-26 50-16,1-24 15,0 24 1,0-25 0,0 0-1,-1 25 1</inkml:trace>
  <inkml:trace contextRef="#ctx0" brushRef="#br0" timeOffset="13652.0406">6896 4961 0,'0'25'94,"0"0"-79,0-1 1,0 1 0,0 0-1,0 0 1,0 24 0,0 1-1,0 0 1,0-26-16,0 1 15,0 0 1,49-25 78,-24-50-79,99-74 1,25-24 0,25-1-1,24 25 1,-74 0 0,-50 49-16,-24 26 15,-50 24 1,25 25 15</inkml:trace>
  <inkml:trace contextRef="#ctx0" brushRef="#br0" timeOffset="34243.6828">5680 9649 0,'25'25'172,"-25"0"-156,0-1 15,0 1 0,25-25-15,-25 25 31,25-25 0,-1 0-32,26-50 1,25 1 0,-51-1-1,76-74 1,-51 50-1,1 24-15,-25 25 16,-1 1 0,1-1 31</inkml:trace>
  <inkml:trace contextRef="#ctx0" brushRef="#br0" timeOffset="40646.9183">15131 8409 0,'0'25'109,"0"24"-93,25 1 15,-25-25 0,24-1-15,-24 1 0,0 25-16,0 24 15,0-24 1,0-25 0,0-1 46,25-24 1</inkml:trace>
  <inkml:trace contextRef="#ctx0" brushRef="#br0" timeOffset="41737.6436">15528 8359 0,'0'25'109,"0"0"-78,0 0-15,0-1 0,0 1-1,0 0-15,25 0 31,-1 0-15,1-25 15,0 0 1,25 0-1,-26-25-31,26-25 15,-50 25 1,25-24 0,0 24-1,-25 0 1,0 0 0,0 1-1,0-1-15,0 0 16,0 0-1,-25 25 32,0 0-31,0 0 0,0 0-1,1 0 1,-1 0 15,0 0 0,0 0 1</inkml:trace>
  <inkml:trace contextRef="#ctx0" brushRef="#br0" timeOffset="43105.5542">16272 8334 0,'25'0'93,"74"-24"-77,25-1 0,-25-25-1,25 1-15,-25-1 16,25 0 0,0-24-1,-24 24 1,-26 50-1,100-49 1,-50 24 0,-25 0-16,-49 0 15,24 0 1,-24 25 0,-1 0-1,-24 0 1,0-24-1,24 24-15,-24 0 32</inkml:trace>
  <inkml:trace contextRef="#ctx0" brushRef="#br0" timeOffset="44002.144">18678 7491 0,'0'0'0,"25"0"110,-25 25-95,25 0 1,-25 24-1,0-24 1,0 0 0,0 0-1,24-1 1,-24 1 0,0 0-1,0 0-15,0 0 31</inkml:trace>
  <inkml:trace contextRef="#ctx0" brushRef="#br0" timeOffset="65465.3583">9550 14362 0,'0'25'109,"25"0"-93,-25-1-16,0 1 31,24-25 31,1 0 17,0 0-64,0-25 1,24-49-16,1 24 15,0 1 1,-26-1 0,1 50-1,-25-25 1,25 0 31</inkml:trace>
  <inkml:trace contextRef="#ctx0" brushRef="#br0" timeOffset="73592.7388">2505 10889 0,'-25'0'15,"-24"0"1,-1 0-1,25 0 1,-24 0 0,-1 0-1,1 0-15,-1 25 16,0-25 0,1 25-1,-1 0 1,1-25-1,24 24 1,-25 1 0,25-25-1,1 25 1,-1-25 0,25 25 15,-25-25-16,25 25 17,0-1-1,-25 1-15,0 0-1,25 25 1,0-25-1,-24 49 1,24-49-16,0 24 16,0 1-1,0-25 1,0 24 0,0-24-1,0 50 1,0-26-1,-25 1 1,0-25-16,25 24 16,0-24-1,0 0 1,-25 24 0,25-24 15,-25 0 297,0 25-312,25 24-1,-24-24 1,24 24-1,0-24 1,0-1-16,0 1 16,0-25-1,0 24 1,0 1 0,0 0-1,0-26 1,0 1-16,0 0 15,0 0 1,0 0 0,0 24-1,0-24 1,0 0-16,0 0 16,0 24-1,0 1 1,0-25-1,0-1 1,0 1-16,0 0 16,0 25-1,0-26 17,0 1-17,0 0 1,0 0-16,0 0 15,0-1 1,0 1 0,0 0-1,0 25 1,0-25 0,0-1-16,0 51 15,0-50 16,0 24-15,0-24 0,0 25-16,0-26 15,0 26 1,0 24 0,0 1-1,0-1 1,0 1-1,0 73-15,0-73 16,0-1 0,0-24-1,0-25 1,0-1 0,0 26-1,0-25 1,0 0 343,0 0-343,24 24-1,1-24 1,0 25 0,-25-26-1,50 1-15,-25 25 32,-1-1-17,1-24 1,-25 0-1,25 0 1,-25 0 0,0-1-1,25-24 110,24 0-78,-24 0-16,-25-24-15,25 24 0,0 0 15</inkml:trace>
  <inkml:trace contextRef="#ctx0" brushRef="#br0" timeOffset="77477.3154">3497 12328 0,'0'25'141,"0"0"-126,0-1 17,0 1-1,0 0 0,25-25 47,50 0-62,-26-50-1,-24 1 1,50-26 0,-51 51-1,1-1 1</inkml:trace>
  <inkml:trace contextRef="#ctx0" brushRef="#br0" timeOffset="82585.6997">20117 7739 0,'0'50'62,"0"-26"-46,0 26 0,0-25-1,0 0 1,0-1 0,0 26 15,0-25-16,0 0 1</inkml:trace>
  <inkml:trace contextRef="#ctx0" brushRef="#br0" timeOffset="83250.1349">20117 8334 0,'24'0'109,"1"0"-93,0 0-16,0 0 15,0 0 32,-25 25-31,0 0 0,0 0-1,0 24 1,0-24 15,24-25 110,1 0-110</inkml:trace>
  <inkml:trace contextRef="#ctx0" brushRef="#br0" timeOffset="84373.8808">20141 9004 0,'0'-25'62,"0"0"-31,0 1 16,50 24-31,-25 0 0,0 0 15,-25 24 47,0 1-62,0 0-1,0 0 16,0 0 16,24-25-47,1 25 32,0-1 14,0-24-14,-25 25-1,0 0 16,0 0-32,0 0 32</inkml:trace>
  <inkml:trace contextRef="#ctx0" brushRef="#br0" timeOffset="85925.9065">20786 7565 0,'0'-24'94,"25"24"-48,0 0-30,0-25 0,0 25-1,-1 0 1,1 0 0,0 0 15,0 0 0,-25 49-15,0 26-1,0 24 1,0 0 0,25-24-1,-25 24 1,0-25-1,0-24 1,0 0 0,0-1-16,0 1 15,24-25 1,1 24 0,-25 1-1,0-25 1,25 24-1,0 1 1,-25-25 0,25-1-16,-1 1 31,-24 0 16,-24 0-32,-26 0 1,0-1 0,1 1-16,-1-25 15,25 25 1,1-25 0,-1 25-1,25 0 1,-25-25-1,0 24 17</inkml:trace>
  <inkml:trace contextRef="#ctx0" brushRef="#br0" timeOffset="90257.7741">17264 9203 0,'0'24'46,"0"1"-30,0 0 0,25-25-1,-25 25 1,0 0 0,0-1-1,25-24 1,-25 25-1,24-25 17,1 25-17</inkml:trace>
  <inkml:trace contextRef="#ctx0" brushRef="#br0" timeOffset="91072.3136">17413 9277 0,'25'0'93,"-1"25"-77,-24 0 15,25-25 0,0 0-15,0 0 0,0 0-1,0 0 1,-1 0 31,-24-25-32,0 0 17,0 0-1,-24 25 63</inkml:trace>
  <inkml:trace contextRef="#ctx0" brushRef="#br0" timeOffset="92344.162">17636 9426 0,'-25'0'94,"1"0"-78,-1 0-1,0 0 17,0 25 15,25-1-47,0 1 15,0 0 16,0 0 1,0 24-1,0-24-15,25-25 46,0 0-46,0 0-1,-1 0 17,1 0-32,-25-25 15,25 1 1,-25-1-1,25 0 1,-25 0 31,25 25-47,-25 75 141,0-26-126,24 26 1,-24-1-1,25 0 1,-25-24 0,0-25-1,0 0-15,0-1 16</inkml:trace>
  <inkml:trace contextRef="#ctx0" brushRef="#br0" timeOffset="93839.1472">17835 10170 0,'0'25'62,"0"0"-62,0-1 32,0 26-32,0-25 15,0 24 1,0-24 15,0 0-15,49-25 77,-24 0-77,0 0 0,0 0-16,-1 0 15,1-50 1,-25 1 0,0-26-1,0 26 1,0 24-1,0 0 17,-25 0-1,1 25-15,-26 0-1,0 0 1,1 0-1,24 0 17,25-24 61,0-1-46,25 0 16,0 25-63,-1 0 31,26-25-15,-25 25 15,-25-25-15,25 25 15,-25 25 141,0 0-125,0 0-16,-25-25-16,25 25 1,0-1-16</inkml:trace>
  <inkml:trace contextRef="#ctx0" brushRef="#br0" timeOffset="94999.9159">17884 10765 0,'25'0'110,"0"0"-95,0 0 1,-25-25-16,49 25 15,-49-24 1,25 24 0,25 0-1,-26-25 48,1 25-48,0 0 32,-25 74 0,0-49-31,0 25-16,0-26 15,0 26 1,0-25 15,0 0 1,0-1-17,0 1 16</inkml:trace>
  <inkml:trace contextRef="#ctx0" brushRef="#br0" timeOffset="96104.651">18355 12328 0</inkml:trace>
  <inkml:trace contextRef="#ctx0" brushRef="#br0" timeOffset="99294.7603">18504 12824 0,'50'-25'172,"-25"25"-157,0-25 1,-1 25 0,1-24-1,0 24 1,-25-25 15,-50 50 63,26-1-79,-26 26 1,25-50 0,0 25 15,25 0 141,0-1-157,0 1 1,0 0-16,0 0 16,0 0 31,25-25 140,0 0-171,0 0-1,0 0 1,-1 0 0,1 0 77,0 0-15,-25 24 47,0 1-62,0 0-47,0 0 30,0 0 17,0-1-1,-25 1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23:57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24929 5655 0,'0'25'94,"0"0"-47,0 0-16,0 0 31,0-1-15,25-24-16,49-24 16,0-26-31,-24 0 0,49 1-1,-49-26 1,-1 26-16,26-1 15,-50 1 1,24 24 0,1 0-1,-25 0 1,-1 25-16,1-25 16,0 25 15,0-24-16,-25-1 32</inkml:trace>
  <inkml:trace contextRef="#ctx0" brushRef="#br0" timeOffset="16979.2556">3621 12055 0,'25'0'109,"0"0"-78,0-25-31,0 25 16,0 0 0,49 0-1,-24 0 1,24-25 0,-24 25-16,24-24 15,-24-1 1,24 0-1,50 0 1,-50 0 0,-24 1-16,0 24 15,-1 0 1,1 0 0,-25 0-1,-1 0 1,26 0-16,-50-25 15,25 25 17</inkml:trace>
  <inkml:trace contextRef="#ctx0" brushRef="#br0" timeOffset="22243.7302">18628 8483 0,'0'0'0,"0"25"63,0 0-48,0 0 1,0 24-1,0-24 17,0 0-17,0 0-15,0-1 32</inkml:trace>
  <inkml:trace contextRef="#ctx0" brushRef="#br0" timeOffset="23165.3462">18951 8434 0,'0'24'94,"-25"1"-63,25 0-15,0 0-1,0 0 16,0-1 16,25-24-15,0 0-1,24 0 0,1-49 0,-25 24-15,-1-25 0,-24 1-1,0 24 1,0 0-16,0 0 15,0 1 17,-24 24-1,-26 0-15,25 0 30,0 0 1</inkml:trace>
  <inkml:trace contextRef="#ctx0" brushRef="#br0" timeOffset="24435.184">19124 8706 0,'-24'25'0,"24"0"78,-25-25-78,0 25 31,0-25 0,25 25 0,0-1 32,0 1-47,0 0-1,25-25 63,0 0-46,24-25-17,-24-24 1,0 24-1,-25 0-15,25 25 32,-25-25-17,25 100 95,-25-26-95,0 1 1,0-1 0,0-24-1,0 0 16</inkml:trace>
  <inkml:trace contextRef="#ctx0" brushRef="#br0" timeOffset="27974.5248">19422 11038 0,'-50'0'16,"26"0"-1,-1 0 1,0 0-16,0 0 16,0 25-1,-24-25 1,49 25 0,-25-25-1,25 24 79,0 1-78,0 0 15,0 0-16,0 25 1,0-1 0,25-49 140,0 0-156,-1 0 16,1 0 30,0 0-30,0 0 31,0 0 31,-25 25-62,0 0 31</inkml:trace>
  <inkml:trace contextRef="#ctx0" brushRef="#br0" timeOffset="29236.3685">19348 11683 0,'0'50'47,"0"49"-32,0-25 1,0-24-1,0-1-15,0 1 16,0-25 0,0 0 15,0-1-15,49-73 77,-24 24-77,0 0-16,-25 0 16,25 25-1,-25 50 95,24 24-95,-24 51 1,0-76-16,0 1 15,0-25 1,0-1 0</inkml:trace>
  <inkml:trace contextRef="#ctx0" brushRef="#br0" timeOffset="29778.7214">19100 12254 0,'0'-25'47,"0"0"-31,74-25 0,0 25-1,26-24 1,48-1-16,-48 1 15,49 24 1,24-25 0,-74 50-1,-49-25 1,0 25 0,-26-24-1,1 24 1</inkml:trace>
  <inkml:trace contextRef="#ctx0" brushRef="#br0" timeOffset="32104.2591">19397 12898 0,'0'-24'157,"50"24"-79,-50-25-63,25 25-15,-1 0 63,-24 25 46,0-1-93,0 1 15,25-25 78,0 0-77,-25 25-1,25-25 16,-25 25-32,0 0 1,0-1 15,0 1 1</inkml:trace>
  <inkml:trace contextRef="#ctx0" brushRef="#br0" timeOffset="33684.3082">19621 13643 0,'0'24'188,"0"1"77,0 0-233,0 25-17,0 74 1,0 0-16,0-25 15,0 25 1,0-50 0,0 1-1,0-26 1,0-24 15,24-25 125,1 0-140,0 0 0,0 0-1,0 0 1</inkml:trace>
  <inkml:trace contextRef="#ctx0" brushRef="#br0" timeOffset="34991.18">19521 13940 0,'0'-25'141,"0"1"-63,25 24-63,0 0 1,0 0 15,0 0 0,-1 24 1,-24 26-1,0-25-15,0 0-1,0 24 1,0-24-16,0 0 15,-24 0 1,24-1 62,49-24 32,1 0-95,-25 0 1,-1 0-1</inkml:trace>
  <inkml:trace contextRef="#ctx0" brushRef="#br0" timeOffset="35572.5599">19745 14883 0,'0'49'0,"0"-24"15,0 25 1,24-1 0,-24 1-1,25-25 1,-25 0 0,25-25-1,-25 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8T00:35:17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11311 4291 0,'0'25'62,"0"25"-46,0 24 0,0-24-1,0-26 1,25 26 0,-25-25-16,0 0 31,25-25 31,-1 0-30,26 0-17,24 0-15,50-75 16,75-49-1,-50 25 1,-50 49 0,-74 1-1,24 24 1,-24 25 15</inkml:trace>
  <inkml:trace contextRef="#ctx0" brushRef="#br0" timeOffset="2763.8489">14982 4341 0,'0'25'31,"0"-1"-31,0 1 16,0 0 0,0 0 15,25-25 78,0 0-93,24 0-1,1-25 1,24-25 0,-24 26-1,-1-26-15,1 25 16,-50 0 0,50 25-1,-25-24 32</inkml:trace>
  <inkml:trace contextRef="#ctx0" brushRef="#br0" timeOffset="11544.7193">14635 6623 0,'25'0'16,"24"0"15,26 0-16,-1 0-15,-24 0 32,24 0-32,0 0 15,75 0 1,-74 0 0,-1 0-1,-24 0 1,-1 0-1,1 0 1,24 0 0,125 0-16,-1 0 15,1 0 1,-100 0 0,-25 0-1,1 0 1,-50 0-1,24 0 1,-24 0 0,0 0-16,24 0 15,-24 0 17</inkml:trace>
  <inkml:trace contextRef="#ctx0" brushRef="#br0" timeOffset="15376.2819">24110 7119 0,'0'25'15,"0"49"1,0 1 0,25-26-1,-25 1 1,0-25-16,0-1 16,0 1 46</inkml:trace>
  <inkml:trace contextRef="#ctx0" brushRef="#br0" timeOffset="16006.7156">24408 7441 0,'49'0'47,"1"0"-32,-25 0 1,24 0 0,125 0-16,-25 0 15,-25-24 1,-50-1-1,1 0 1,-26 25 0,1 0-1</inkml:trace>
  <inkml:trace contextRef="#ctx0" brushRef="#br0" timeOffset="16456.0035">26219 6697 0,'0'0'0,"24"75"15,-24-1 1,0-24-1,25-1 1,-25 26 0,0-50-16,25-1 15,-25 1 1</inkml:trace>
  <inkml:trace contextRef="#ctx0" brushRef="#br0" timeOffset="17260.5439">26640 6772 0,'0'24'62,"0"1"-62,0 0 16,0 0-1,25 0 1,0-25 15,0 25-15,-1-25 31,1 0 15,-25-50-46,0-25 0,0 26-1,0 24 16,0 0-15,0 0 15,-25 25-15,1 0 0,-1 0 30</inkml:trace>
  <inkml:trace contextRef="#ctx0" brushRef="#br0" timeOffset="42665.7417">28600 6524 0,'49'-25'141,"1"25"-126,24 0 1,26-25 0,73-25-1,26-24 1,247-100 0,75 26 15,-372 73-31,-50 26 15,-24 24 1,-1 0 0,100-25-1,-50 25 1,0 25 0,-75-24-1,-24 24 1</inkml:trace>
  <inkml:trace contextRef="#ctx0" brushRef="#br0" timeOffset="44061.3079">28724 6970 0,'99'-25'110,"25"1"-95,25-26 1,-50 25-16,50-25 16,-75 26-1,-24-26 1,0 50 0,-1-25-1,-24 0 1,25 1-1,-26-1 1,26 0 0,24 0-16,-24 0 15,74-24 1,0 24 0,-50-25-1,-49 26 1,50-1-1,-26 0 1,-24 0-16,0 25 16,25-49-1,24 24 1,-24 25 0,-26 0-1,51 0 1,-1-25-16,1 25 15,-1-25 1,0 25 0,1 0-1,-26-25 1,-24 25 0,25-24-1,-25 24 1,-1 0 46</inkml:trace>
  <inkml:trace contextRef="#ctx0" brushRef="#br0" timeOffset="45106.0053">28674 7640 0,'25'0'63,"0"-25"-63,0 25 31,49-25-15,-24 0-1,-1 1 1,50-26 0,-24 25-1,24 0 1,174-99 0,-50 25-1,0 25-15,-123-1 16,24 1-1,0 24 1,-25 26 0,-25-26-1,26 0 1,-1 25 0,0 25-1,0-24 1,-49-1-16,24 25 15,-24-25 1,-1 25 0,-24 0-1,0 0 1</inkml:trace>
  <inkml:trace contextRef="#ctx0" brushRef="#br0" timeOffset="46304.458">28674 8285 0,'25'-25'94,"0"0"-79,49 0-15,1-24 16,123-26 0,-24 26-1,-50-26 1,25 26 0,-25-1-16,-25 0 15,-50 26 1,26-1-1,-1 0 1,1 0 0,24-24-1,75-1 1,-26 25-16,-24-24 16,-24 24-1,-51 25 1,26-25-1,-26 0 1,-24 25 15</inkml:trace>
  <inkml:trace contextRef="#ctx0" brushRef="#br0" timeOffset="47759.592">29170 8905 0,'25'-25'125,"0"25"-109,25-25-1,98-24 1,51-26-16,-75 26 16,-50 24-1,1 25 1,-26-25 0,1-25-1,49 26 1,50 24-1,0-50-15,-50 25 16,-25-24 0,-24 24-1,24 25 1,-49-25 0,0 0-1,25 0 1,-26 1-1,1 24 1,0 0 15,0-25-31,0 0 16,-1 25 62,1-25-47,0 25-15,0 0-16</inkml:trace>
  <inkml:trace contextRef="#ctx0" brushRef="#br0" timeOffset="56394.3628">30187 5680 0,'25'25'141,"-25"0"-110,0 0 16,25-25-16,-25 24 0,0 1-15,25-25-1,-25 25 17,0 0-1,25-25-15,-25 25-1,0 0 1,24-1 15,1-24 157,0 0-173,0 0 32,-25-24-16,25-1 1,-1 25-32,26-50 15,0 25 1,24-24-1,50-26 1,25-49 0,-50 75-1,-25-1-15,-49 25 32,-25 0-17,25 25 1,0 0-1,-25-24 1,25 24-16,-1-25 16,1 0-1,0 25 1,-25-25 0,25 25-1,0 0 1,0 0-1,-25-25-15,49 25 16,-49-24 0,25 24-1,0 0 17</inkml:trace>
  <inkml:trace contextRef="#ctx0" brushRef="#br0" timeOffset="58091.497">30907 6102 0,'0'25'47,"0"0"-32,0-1 1,0 1 15,0 0 16,0 0-31,0 0-1,0-1 16,24-24-31,1 0 63,0 0 15,0 0-62,99-49 15,-25-1-15,75-49-16,-100 49 15,1 1 1,-51 49-1,1-25 1,0 25 31</inkml:trace>
  <inkml:trace contextRef="#ctx0" brushRef="#br0" timeOffset="59167.2161">30807 6672 0,'0'50'78,"0"-25"-47,25-25-15,-25 25 0,25-25 77,0 0-61,0 0-17,24 0 1,50-50-1,25 0 1,1-24 0,-51 24-1,-24 26-15,-1-26 16,-24 25 0,0 25-1,0-25 1,-1 25 15,1-24-15</inkml:trace>
  <inkml:trace contextRef="#ctx0" brushRef="#br0" timeOffset="60137.868">30460 7491 0,'0'25'94,"25"0"-78,0-1-1,0-24 110,-1 0-109,1 0 0,74-74-1</inkml:trace>
  <inkml:trace contextRef="#ctx0" brushRef="#br0" timeOffset="61625.8656">30659 8260 0,'0'25'125,"0"0"-109,0 24-1,24 1 1,1-25-16,-25 24 15,25-24 1,0 0 0,-25 0 31,25-25 15,-1 0 1,26-50-48,24 0 1,1-24-1,-1 0 1,-49 24 0,0 25-1,0 0 1,-1 25-16,26-49 47,0 49-32,24-50 1,-49 25 0,0 25-1,0-24-15,-1 24 16</inkml:trace>
  <inkml:trace contextRef="#ctx0" brushRef="#br0" timeOffset="84535.6563">28699 6598 0,'0'0'0,"-25"0"16,0 0 0,1 0-1,-26 25 1,25-25 0,0 0-1,1 0 1,-26 0-1,25 0-15,0 0 16,-24 0 0,-1 0-1,25 0 17,1 0-32,-1 0 15,25-25 1,-25 0 15,25 0 0,-25-24-15,25 24 0,0 0-1,0 0 1,0 1 15,0-1-15,0 0-1,0 0-15,0 0 16,0 1 0,25-51-1,0 50 1,0-49-16,49 49 31,0-49-31,26-1 16,48-24-1,-48 0 1,-1 24 0,-25 26-1,1-26 1,74-49-16,-25 50 15,-25 0 1,50 49 0,-1-50-1,-48 51 1,-51-1-16,26 25 16,-26-25-1,-24 25 1,49-25-1,-24 0 1,0 25 0,24 0-16,-49 0 15,49 0 1,1 0 0,-1 0-1,50 0 1,-49 0-1,-26 0 1,-24 0 0,25 0-1,-26 0 1,1 0-16,25 0 16,-1 0-1,1 0 1,0 0 15,24 50 0,-24-25-15,-1 49 0,1-49-1,-25 0 1,0 0-16,-1-1 15,1 1 1,0 0 0,0 0-1,-25 0 1,25-25 15,-25 24-15,24-24-16,-24 25 15,0 0 17,0 0 61,0 0 79</inkml:trace>
  <inkml:trace contextRef="#ctx0" brushRef="#br0" timeOffset="99528.2417">18281 12874 0,'25'0'62,"-25"24"-46,25 1 0,-25 0-1,0 0 16,24-25 1,-24 25-17,25-25 32,0 0-31,74 0-1,1-75 1,172-74 0,-48 1-1,-26 48 1,-74 26 0,-74 49-16,24-24 15,-49 49 16,-25-25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8T00:37:2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6077 0,'0'25'109,"0"0"-93,0 0-1,0-1 1,0 26 15,0-25-15,0 0 0,0-1-1,0 1 16,25-25 63,24 0-63,1-25-15,24-24 0,1-1-16,-50 25 15,24 1 1,1-1 0,-1-25-1,1 25 16,-25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8T00:38:07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11881 1215 0,'0'25'47,"0"0"-31,0 0-1,0 24 1,0 1 0,25-50-1,-25 25-15,25 0 16,-25-1 15,25-24 0,24 0 1,1 0-17,24-74-15,175-100 16,23 1 0,-48-1-1,-26 50 1,-99 75-1,-74 24 1,0 25 0,-25-25-1,25 25 17</inkml:trace>
  <inkml:trace contextRef="#ctx0" brushRef="#br0" timeOffset="3576.9934">7541 5531 0,'24'0'78,"51"0"-62,-26 0-1,1 0 1,0 0 0,24 0-1,-24 0-15,24 0 16,1 0-1,24 0 1,50 0 0,-50 0-1,25 0 1,-50 0-16,1 0 16,73 50-1,-98-50 1,74 25-1,25 24 1,-25-24 0,0 0-1,-50-25-15,1 0 16,-26 25 0,1 0-1,-25-25 1,49 24-1,-49-24 1</inkml:trace>
  <inkml:trace contextRef="#ctx0" brushRef="#br0" timeOffset="4982.9316">12849 5730 0,'74'0'125,"25"0"-110,75 0 1,25 0 0,-1 0-16,-49 0 15,0 0 1,-50 0 0,-25 0-1,1 0 1,24 0-1,25 0-15,-25 0 16,0 0 0,25 0-1,25-50 1,-74 25 0,-1 25-1,0 0 1,-24-24-1,24 24 1,-24 0-16,-25 0 31</inkml:trace>
  <inkml:trace contextRef="#ctx0" brushRef="#br0" timeOffset="22583.7002">2629 9401 0,'50'0'78,"-25"0"-63,24 0 1,-24 0 0,0 0-1,49 0-15,-49 0 31,0 0-15,0 0 0,0 25-1,-1-25 17</inkml:trace>
  <inkml:trace contextRef="#ctx0" brushRef="#br0" timeOffset="24035.6707">8483 7937 0,'-25'0'15,"-24"-24"1,-1 24 0,1 0-1,24 0 1,-25 0-16,1 0 16,-26 0-1,-24 0 1,0 0-1,24 0 1,50 0-16,-24 0 16,24 0-1,0 0 1,0 24 0,1 1-1,-1 0 1,-25 0 15,1 25 0,49-26-15,-25 1-16,25 0 16,-25 0-1,25 0 1,-25-25-1,25 24 1,0 1 15,0 0 1</inkml:trace>
  <inkml:trace contextRef="#ctx0" brushRef="#br0" timeOffset="24877.2376">7392 8136 0,'0'25'125,"0"0"-125,0-1 15,0 26 17,0-25-17,0 0 1,0-1-16,0 1 15,0 0 1,25-25 62,-1 0 0</inkml:trace>
  <inkml:trace contextRef="#ctx0" brushRef="#br0" timeOffset="36644.1005">1885 9971 0,'25'0'62,"0"0"-31,0 0-15,-1 50 0,1-25-16,-25 0 15,0 0 1,25-1 0,-25 1 15,25-25 47,24-25-31,26-24-32,24-26 1,0-24 0,0 0-1,-49 49 1,-25 25 15</inkml:trace>
  <inkml:trace contextRef="#ctx0" brushRef="#br0" timeOffset="60242.485">9847 7169 0,'0'-25'172,"0"0"-109,0 0-63,0 0 15,0 1 32,25 24 63,0 24-79,0 26-16,0 24 1,-25 26 0,0-1-16,0-50 15,0-24 1,0 0 15,24-25 0,-24-25 48,0 0-64,25-49 1,0 0-1,-25 24 1,25 0 0,-25 1-1,0 24-15,25-25 16,0 1 0,-25 24-1,0 0 1,0 50 109,0 25-125,0 24 15,0-24 1,0-26 0,0 1-1,0 0 1,0 0 0,0 0-1,24-25 1,1 0-1,-25 24 1,25-24 0,0 25-16,0-25 15,-1 0 1,1 0 15,0 0 16</inkml:trace>
  <inkml:trace contextRef="#ctx0" brushRef="#br0" timeOffset="61230.1407">10393 7069 0,'25'-24'219,"0"-1"-172,24 0 0,-24 25-16,0-25 0,0 25 0</inkml:trace>
  <inkml:trace contextRef="#ctx0" brushRef="#br0" timeOffset="61949.6238">10542 7193 0,'0'-24'94,"50"24"-47,-1-25-47,1 0 31,-50 0-16,25 25-15,-1 0 32,-24-25-17,25 25 32</inkml:trace>
  <inkml:trace contextRef="#ctx0" brushRef="#br0" timeOffset="64003.5394">11063 6598 0,'25'25'172,"-25"0"-157,24-25 1,-24 24 0,0 1-1,25 0 1,-25 0 15,0 0-15,25-25-1,-25 49 1,25-24-16,-25 0 16,0 25-1,0-26 1,0 1 0,0 0-1,25-25 1,-25 25-16,0 0 156</inkml:trace>
  <inkml:trace contextRef="#ctx0" brushRef="#br0" timeOffset="66105.5337">9897 6747 0,'0'0'0,"-25"-25"16,25 0 0,-49 25-1,24-49-15,25 24 16,-50 0 0,25 0-1,1 0 1,-100-24-1,0 24-15,-25 0 16,25 25 0,-25 0-1,74 0 1,1 0 0,0 0-1,-1 0 1,-24 0-16,0 0 15,49 25 1,1 0 0,24-25-1,-149 0 235,-49 0-234,0 0 0,-50 0-1,-99 0-15,124 0 16,49 0-1,50 0 1,25 0 0,25 0-1,25 25 1,-25 24-16,49-24 16,-24 0-1,-50 49 1,49-24-1,25-25 1,26-1-16,-26 1 16,25 0-1,0-25 1,25 25 0,0 0 15,0 0 125,0-1-109,0 1 31,0 0-15</inkml:trace>
  <inkml:trace contextRef="#ctx0" brushRef="#br0" timeOffset="69545.0575">10740 8136 0,'0'-25'46,"0"0"17,0 1-47,25 24-1,-25-25 1,25 25-1,0-25 1,24 0 0,-24 25-1,0-25 1,0 25 0,0 0 15,-1 0 0,1 0-15,0 25-1,-25 0 17,25 0-32,-25 0 15,0-1 1,0 26-1,0 0 17,0-26-1,0 1-15,25-25 77,-25-25-46,0 1-31,0-26-1,24 0 1,-24 26-16,0-26 16,25 0-1,-25 25 17,25 1-1,-25-1 16,0 0-32,0 50 142,0 0-142,0 24-15,0-24 16,0 25-1,0-1 1,25-49 0,-25 25-1,25 0 1,-25 0-16,0 0 16,25-25-1,-25 24 1,24 1-1,1-25 17,-25 25-32,25-25 15,0 0 79</inkml:trace>
  <inkml:trace contextRef="#ctx0" brushRef="#br0" timeOffset="71321.2507">11782 7739 0,'0'25'110,"-49"124"-95,-1-75 1,50-24 0,-25-1-1,0-49 1,25 25 0,-24-25-16,-1 25 46,0-25-14,25 25 15,0 0-1,0-1-14,0 1-1,25-25-31,24 25 16,1-25-1,49 25 1,-49 0-1,-1-1 1,26-24 0,-50 0 15,-1 25 0,1-25 16,0 0-16,0 0-15</inkml:trace>
  <inkml:trace contextRef="#ctx0" brushRef="#br0" timeOffset="72242.8598">12229 7888 0,'0'-25'63,"0"0"-48,25 25 16,24-25 32,-24 25-32</inkml:trace>
  <inkml:trace contextRef="#ctx0" brushRef="#br0" timeOffset="72828.2519">12303 8012 0,'0'-25'125,"25"25"-109,0 0-1,-25-25 32,25 25-16,-1 0 16</inkml:trace>
  <inkml:trace contextRef="#ctx0" brushRef="#br0" timeOffset="75231.1827">13122 7367 0,'-25'0'94,"0"25"-78,0-25 15,0 0-16,25 25 1,-24-25 0,-1 0 15,25 24-15,-50 1 30,25 0-14,1-25 30,-1 25-46,25 0 296,0-1-312,0 1 16,0 0 0,25 0-1,-25 0 16,24-25 126,1 0-79,0 0 16,25-25-32,-1 25-46,-24-25-1,0 25 17,0 0 30,-1 0-62,1 0 31,0 0 16,-25 25-31,25 0-1,0 24 1,-25-24 0,0 25 15,0-26-15,0 1-1,0 0 16,0 0 16,0 0 63,-25-1-95,0-24 1,0 0 0,0 0-1,-24 25 1,24-25-1,0 0 1,-49 0-16,49 0 16,0 0-1,0 0 1</inkml:trace>
  <inkml:trace contextRef="#ctx0" brushRef="#br0" timeOffset="90782.7099">12551 9525 0,'0'-25'31,"50"25"-31,-25 0 16,-1 0-1,1 0 1,0 0 31,0 0-32,0 25 1,-25 0 0,0 0-1,0 24 1,24-49-16,-24 25 47,25-75 62,-25 1-93,0 24-1,25 0 1,-25 0-16,0 1 31,0 48 126,25 1-142,0 0 1,-25 25-1,0-26 1,0 1-16,24-25 31,1 0 94</inkml:trace>
  <inkml:trace contextRef="#ctx0" brushRef="#br0" timeOffset="91604.2599">13196 9451 0,'0'-25'218,"25"0"-202,0 25-16,0-50 16,49 26-1,-24-26 1,-26 50-1,1 0 17</inkml:trace>
  <inkml:trace contextRef="#ctx0" brushRef="#br0" timeOffset="92263.7078">13246 9277 0,'25'0'125,"-25"25"-93,24-25-32,-24 25 15,50-1 1,-25 1-1,0 0 1,-25 0 0,24-25-1</inkml:trace>
  <inkml:trace contextRef="#ctx0" brushRef="#br0" timeOffset="93317.4054">13568 9252 0,'0'-25'109,"0"1"-77,25 24-1,-25-25-15,25 25-16,-25-25 15,25 25 1,-25-25 78,24 0-32,1 25-46</inkml:trace>
  <inkml:trace contextRef="#ctx0" brushRef="#br0" timeOffset="94234.0172">13643 9079 0,'24'0'204,"-24"24"-173,25-24-16,-25 25 1,25 0 31,-25 0 62</inkml:trace>
  <inkml:trace contextRef="#ctx0" brushRef="#br0" timeOffset="94646.9067">13816 8930 0</inkml:trace>
  <inkml:trace contextRef="#ctx0" brushRef="#br0" timeOffset="95221.2898">14163 9302 0,'0'25'32,"0"-1"46,0 1-63,-24 0 17,24 0-1,-25-25-16,0 0 32,25 25-31,-25-25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8T00:40:2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4887 5680 0,'49'0'141,"1"0"-125,24 0-1,-24 0 1,-25 0 15,-1 0 0,1 0 1,0 0-17,-25 25 1,25-25-1,-25 25 17,0 0-1,25-25-15,-25 24-1,0 1 1,0 25 15,0-25 0,0 0-15,0-1 0,0 1-1,0 0 16,0 0-15,0 0 0,0-1 15,0 1 0,0 0 0,0 0-31,0 0 32,0-1-17,0 1 17,0 0-1,0 0 78</inkml:trace>
  <inkml:trace contextRef="#ctx0" brushRef="#br0" timeOffset="878.7957">5135 6226 0,'0'50'141,"0"-26"-125,24 1-1,-24 0 1,0 0-1,25-25 1,-25 25 15,25-25 32,0 0-48,0 0 1,-1 0 15,-24-25-15</inkml:trace>
  <inkml:trace contextRef="#ctx0" brushRef="#br0" timeOffset="7632.4141">7367 6772 0,'0'-25'140,"50"25"-61,-26 0-64,1 0 16,0 0-15,0 0 15,-25 25-31,25-25 16,-25 24 0,24 1-1,1 25 1,0-25-1,0 0 1,-25 24-16,0-24 31,0 0 16,0 0-31,0-1-16,0 1 15,0 25 1,-25-25 0,25 49-1,-25-49 1,0 0-16,25 24 16,-24-24-1,-1 0 1,0 49-1,25-49 1,-50 0 0,50 24-1,-74 1-15,49-25 16,0 0 0,25-1-1,-49 1 1,49 0-1,-50 0 1,25 24 0,1-49-1,-1 25 1,0 0 15,25 0 0,-25-25-15</inkml:trace>
  <inkml:trace contextRef="#ctx0" brushRef="#br0" timeOffset="8570.0398">6921 7764 0,'0'25'94,"0"49"-94,0-24 15,-25 24 1,25-24 0,0 24-1,-25-49 1,25 0 0,0 0-1,0-1 48,25-24-1,0 0-46,24 0-1,26 0-15,-51 0 16,1 0 0</inkml:trace>
  <inkml:trace contextRef="#ctx0" brushRef="#br0" timeOffset="13051.0412">10616 5184 0,'-24'25'32,"24"25"-32,0-1 15,-25-24 1,0 25 0,25-26-1,-25 1 1,25 0-1,0 0 1,0 0 0,0-1-1,25 1 17,0-25-17,-25 25 1,25-25-1,-1 0 1,-24 25 0,25-25 31,0 0-16,0 0-16,0 0 1,24-25 0,-49 0-1,25 25 1,-25-25 15,0 1 0,25 24-15,-25-25 0,0 0-1,0 0 1,0 0-16,0 1 31,0-1 0,0 0-15,0 0 0,-25 25 15,0 0 0,0 0-15,25-25-1,-24 25 17,-1 0 30</inkml:trace>
  <inkml:trace contextRef="#ctx0" brushRef="#br0" timeOffset="24249.1521">1339 11633 0,'0'0'0,"-49"-99"15,-26 25 1,26-50 0,-26-25-1,1 0-15,-75-49 16,50-26 0,25 51-1,24-1 1,25 25-1,0 0 1,1 1-16,-1-1 16,0 25-1,25 25 1,-25-25 0,25 0-1,0-50-15,0 50 16,0 49-1,0 26 1,0-26 0,0 26-1,0 24 1,50-25 0,-25 1-16,24-1 15,1 1 1,-1-1-1,26-24 1,24-1 0,25 1-16,-25 24 15,-99 1 235,0-26-250,0 1 16,0-75 0,0 50-1,0 24 1,0 26-1,25-1 1,0 25-16,-25 0 16,25 25-1,-25-24 1,24 24 15,-24-25-15,25 0-16,0 25 15,0-25 17,0 25 15,-1 0-32,1-25 32,50 1-31,-26 24-16,50-50 15,-24 0 1,24 26 0,-74-1-1,0 0 1,0 25 140,-1 0-140,1 0-1,0 0 1,0 0 0,0 0 46,-1 0-31,1 0 16,25-25-31,-50 0 15,25 25-15,-1 0 15,-24-24-31,25 24 31</inkml:trace>
  <inkml:trace contextRef="#ctx0" brushRef="#br0" timeOffset="33036.0309">4911 7417 0,'0'24'140,"0"26"-124,0-25 0,0 0-1,0-1 1,0 1-1,0 0 17</inkml:trace>
  <inkml:trace contextRef="#ctx0" brushRef="#br0" timeOffset="38860.0129">6945 6871 0,'25'0'47,"0"25"-31,-25 0-1,25-1-15,0-24 31,-25 25-15,24-25 0,-24 25-1,0 0 1,25 0-16,-25-1 16,25 1-1,0 25 1,-25-25-1,0-1 1,25 26 0,-1-50-16,-24 25 15,0 49 1,0-24 0,0-25-1,25 24 1,-25 1-1,0 24 1,0-49 0,0 0-1,0 0-15,0 24 16,0-24 0,0 0-1,-25 24 1,1-24-1,-1 0 1,0 49 0,-49 51-16,49-1 15,-50-25 1,26 0 0,24-74-1,-25 0 1,50 24-1,-25-24 1,1 0-16,-1 0 16,0-1-1,-25 1 1,50 0 0,-49 0-1,24 24 1,-25-24-16,1 0 15,24 25 1,-25-26 0,1 1-1,-1 25 1,25-25 0,-24-1-16,24-24 15,0 0 1,-24 25-1,24-25 1,0 25 0,-25-25-1,26 0 1,-1 0 0,25 25-1,-25-25 1,-25 0-1,26 25 1,-1-25 0,-25 0-1,0 0 1,1 0 0,-1 0-1,1 0 1</inkml:trace>
  <inkml:trace contextRef="#ctx0" brushRef="#br0" timeOffset="41344.6753">10790 5854 0,'0'25'125,"0"0"-94,0-1 0,0 1-31,0 0 16,0 0-1,0 24 1,0-24 0,0 0-1,0 0 1,0 24 15,0-24 0,0 0-15,0 0 31,0 0-16,0-1 0,0 1 16</inkml:trace>
  <inkml:trace contextRef="#ctx0" brushRef="#br0" timeOffset="54704.3161">4738 7293 0,'24'0'188,"1"0"-188,0 0 31,0 0 0,-25 24 1,25-24-17,0 0 32,-25 25-16,0 0 16,24-25-47,-24 25 16,0 0-1,0-1 32,0 26-31,0-25 0,0 0 15,-24-1-16,-1 1 1,25 0 0,-25 0-1,25 0 1,-25-1 0,0 1-1,25 0 1,0 0 31,25-25 93,0 0-140,25 0 16,-26 0 15,1 0-15,0 0 15,0 0 0,0 0 1,-1 0-1,-24-25 0,25 25-15</inkml:trace>
  <inkml:trace contextRef="#ctx0" brushRef="#br0" timeOffset="71452.5131">10641 6896 0,'0'-25'78,"50"25"-78,-50-25 15,49 25 1,-49-25 0,25 0-1,0 25 1,25 0-1,-26 0 17,1 0-17,0 0 1,-25 25 46,0 0-30,0 0 30,0 0-31,0 0-15,-25-1-16,0 1 16,1 0-1,-1 0 1,-25 24 0,50 1-1,-25-25 1,1 0-1,24 24 1,-25-49 0,25 25-1,0 25 1,0-26 0,0 1-1,0 0 16,25-25 141,-1 0-156,1 0-16,50-25 16,24 0-1,-74 1 1,-1 24-1,1 0 1,0 0-16,0 0 31,0 0-15,-1 0 0,1 0-1,0 0 16</inkml:trace>
  <inkml:trace contextRef="#ctx0" brushRef="#br0" timeOffset="81453.2001">10889 8458 0,'-25'0'16,"25"25"31,0 0-16,0 25-31,0-26 31,0 1-15,0 0 0,0 0 15</inkml:trace>
  <inkml:trace contextRef="#ctx0" brushRef="#br0" timeOffset="82557.9368">11137 8334 0,'0'50'125,"0"-25"-109,0 0-1,0 24 1,0-24 0,0 0 15,0 0-16,25-25 32,0 0 16,-25-25-1,25-25-46,-25 25 0,0 1-1,0-1 1,0 0-1,0 0-15,0 0 16,0 1 15,-25 24 47,0 0-62,0 0 47</inkml:trace>
  <inkml:trace contextRef="#ctx0" brushRef="#br0" timeOffset="98981.9181">12328 8434 0,'0'0'0,"0"-50"78,0 0-62,0-24-1,0 24 1,0 1-1,0-26 1,0-24-16,0 25 16,0-1-1,25-24 1,0-25 0,-1 25-1,-24 24-15,0 26 16,0 24-1,0-25 298,0-198-297,0 0-16,0 99 15,-24-49 1,24-50-1,0 50 1,-25 24 0,25 50-1,-25 25-15,-25-25 16,26 24 0,-76-148-1,1 100 1,25-1-1,-26 25 1,26 49 0,24 1-1,26 24-15,-76 1 16,1-26 0,-25 26-1,50-1 1,-1 50-1,1-25 1,-25 25 0,-125-49-1,51 24 1,24 0-16,25 25 16,50 0-1,-26 0 1,51 0-1,-1 0 1,-49 25 0,0 49-1,49-49 1,-24 74-16,-50 0 16,-25 50-1,0 0 1,-25 25-1,-74 173 1,124-149 0,25 1-1,25-50 1,24 24-16,25-24 16,0 0-1,1-50 1,24 50-1,0-50 1,0 75-16,0-75 16,49 25-1,1-25 1,-25-24 0,24-1-1,-24 1 1,0-26-16,24 26 15,-49-26 1,25 26 0,25 24-1,-1 0 1,-49-25 0,25 1-16,0-25 15,0 24 1,-25-24-1,25-1 1,0 50 0,-1-24-1,1 24-15,0-49 16,0-1 0,0-24-1,-25 25 1,99 24-1,-25 0-15,-49-49 16,49 0 0,-49 0-1,25 0 1,24 24 0,25-24-1,100 124 1,24-50-1,-24-24-15,-51-51 16,-48 1 0,-51 0-1,1-25 1,-25 0 0,-1 0-1,26 0 1,0 0-1,-1-50 1,1 1-16,-1 24 16,-49 0-1,25 25 1,-25-25 93</inkml:trace>
  <inkml:trace contextRef="#ctx0" brushRef="#br0" timeOffset="153473.3553">4614 12948 0,'0'-25'15,"0"0"79,49 25-78,-24 0-1,0 0 1,0 0-1,-1 0-15,1 0 16,25 0 0,-25 0-1,0 0 1,-1 0 0,1 25-16,0-25 15,25 0 1,-50 25-1,24 0 17,1 0-17,-25 24-15,25-24 32,-25 0-1,0 0 0,0-1 0,0 1 1,0 0 14,0 0 1,0 0-15,0 0-17,0-1 16,0 1 16</inkml:trace>
  <inkml:trace contextRef="#ctx0" brushRef="#br0" timeOffset="154448.0075">4961 13271 0,'25'49'172,"-25"-24"-172,0 0 15,25 0 1,-1-25 0,-24 24-1,25-24 79,0 0-47,25-24-32,-26 24 1,26-75 0,-25 50-1,24 1-15,-49-1 16,25 25 0,-25-25-1</inkml:trace>
  <inkml:trace contextRef="#ctx0" brushRef="#br0" timeOffset="158851.9489">6846 13940 0,'75'-25'63,"-26"25"-48,1-24 1,-25 24-1,49 0-15,-24 0 16,24 0 0,0 0-1,-24 0 1,24 0 0,1 0-1,-26 0-15,1 24 16,-25 1-1,49-25 1,-49 25 0,0 0-1,0-25-15,-25 25 16,24-25 0,-24 24-1,0 26 16,0-25-15,0 49 0,-24 1-1,-1-1-15,0 1 16,0-26 0,25-24-1,-49 25 1,24 24-1,-25-24-15,1-26 16,-1 51 0,25-26-1,0-24 1,-24 25 0,24-1-16,0-24 15,0 25 1,1-25-1,-1-1 1,0 51 0,0-75-16,25 25 15,-25-1 1,25 1 0,-24 0-1</inkml:trace>
  <inkml:trace contextRef="#ctx0" brushRef="#br0" timeOffset="159640.4766">7069 14858 0,'0'25'93,"0"49"-93,0 1 16,0-26 0,0 1-1,0-25 1,0 24 0,0 1-1,0-1 1,0-24 15,50-25 63,-25 0-94,49 0 15,1-25 1,-51 25 0,1 0-1,0 0 48</inkml:trace>
  <inkml:trace contextRef="#ctx0" brushRef="#br0" timeOffset="162600.4595">10492 12353 0,'0'25'47,"0"-1"-32,0 26-15,0-25 16,0 0 0,0 24-1,0 1 1,0-25-1,0-1-15,0 1 16,0 25 15,0-25 1,0 24-32,0-24 46,0-50 142,0 0-172,0 1 15,0-1 0,0 0-15,0 0-1,0 0 1,0-24 0,0 24 15,0 0-16,0 0 1,0 1-16,0-1 16,0 0-1,0 0 17,0 0-1,0 1-16,0-1 1,25 25 156,-25-25-141,25 25-31,0 0 31,0 0 1,-1 0-17,1 0 1,-25 25 0,25 0-1,0-25 1,-25 24-1,0 1 32,0 0 0,0 0-16,0 0-15,-25-25 0,0 24-1,0 1 1,1-25 0,24 25-1,-25-25 1,25 25-1,-25 0 1</inkml:trace>
  <inkml:trace contextRef="#ctx0" brushRef="#br0" timeOffset="163385.9949">10790 12328 0,'0'25'78,"0"0"-63,0-1 17,0 1-32,0 0 31,0 25-15,0-26-1,0 1 1,0 0-1,0 0 1,0 0 0,0-1 31</inkml:trace>
  <inkml:trace contextRef="#ctx0" brushRef="#br0" timeOffset="164069.4393">11013 12278 0,'0'25'63,"25"50"-32,-25-26-31,0-24 16,0 0-1,0 0 1,0-1 15,0 1-15,0 0 15,0 0 16</inkml:trace>
  <inkml:trace contextRef="#ctx0" brushRef="#br0" timeOffset="164768.9043">10790 12576 0,'0'-25'93,"25"25"-61,24-49-17,1 49 1,-25-50 0,24 25-1,-24 25 1,0 0 46,0 0 1</inkml:trace>
  <inkml:trace contextRef="#ctx0" brushRef="#br0" timeOffset="166144.824">11311 12278 0,'0'75'47,"0"-26"-31,0 26-1,0-26 1,0 1-1,0 0-15,0-26 16,0 1 0,0 25-1,0-75 173,0-25-173,0 1-15,0 24 16,0 0 0,0-24-1,0 24 1,0 0 0,0-25-1,0 26-15,0-1 31,0 0-15,25 0 15,-25 0-15,25 25 0,-1 0 62,1 0-47,0 0 0,0 0 0,-25 25 16,0 0-31,0 0 15,0 0 32,0 24-32,-25-24 0,0 0 0,0-25-15,25 25 0,-24-1-1,-1-24 1,0 0-16,25 25 31,-25-25 16</inkml:trace>
  <inkml:trace contextRef="#ctx0" brushRef="#br0" timeOffset="170021.4213">11956 12328 0,'25'25'31,"-1"24"-15,1 1 0,-25 0-1,0-26 1,0 1-16,0 0 16,0 0-1,0 0 32,0 24-31,-49 1-1,-1-1 1,0-24 0,1 50-1,-26-26-15,1 50 16,24-74-1,-24 50 1,0-51 0,24 26-1,-24 0 1,24-25-16,-24 24 16,-1 1-1,-24-25 1,74-1-1,-25 26 1,1-50 0,-1 25-1,25-25-15,-24 25 16,24-25 0,0 0-1,25 24 32</inkml:trace>
  <inkml:trace contextRef="#ctx0" brushRef="#br0" timeOffset="170749.9031">10716 13419 0,'0'25'78,"0"0"-62,0 0-1,0 24 1,0-24 15,0 0-15,0 0-1,0 0 17,24-25 77,1 0-78</inkml:trace>
  <inkml:trace contextRef="#ctx0" brushRef="#br0" timeOffset="182354.666">10914 13717 0,'25'0'16,"-25"25"-1,0 0 1,0 24-1,0 26 1,0-1 0,0-24-16,0-1 15,0 1 1,0-25 15,0-50 110,0 0-126,0-25 1,0-24 0,0 49-1,0-24 1,0 24-16,0 0 16,0-25-1,0 26 16,0-1-15,0 0 0,25 0-1,-25 0 17,24 25-1,-24-24-16,25 24 17,-25-25-1,25 25-15,0 0 30,0 0 1,-1 0-15,-24 25 14,25 24-30,-25-24-16,0 0 16,0 0-1,0-1 17,0 1 14,0 0-30,-25 0 15,1-25-15,-1 25 0,0-25-1,25 24 1,-50-24-1,26 0 17</inkml:trace>
  <inkml:trace contextRef="#ctx0" brushRef="#br0" timeOffset="183543.4618">11261 13543 0,'0'25'125,"0"0"-109,0 0 15,0 0-15,0-1-1,0 26 1,0 0 0,0-1-1,0-24 16,0 0 1,0 0-17,0-1 235,0 1-234,0 0 0,0 0-16,0 24 15,0-24 48</inkml:trace>
  <inkml:trace contextRef="#ctx0" brushRef="#br0" timeOffset="184710.238">11485 13519 0,'0'49'78,"0"1"-62,0-1-1,0-24 1,0 0 0,0 0-1,0 0-15,0 24 16,0-24-1,0 0 1,0 0 0,0 24-1,0-24 1,0 0 93</inkml:trace>
  <inkml:trace contextRef="#ctx0" brushRef="#br0" timeOffset="185224.5858">11212 13915 0,'0'-24'47,"25"24"-16,-25-25-31,49 25 16,1-50-1,-1 25 1,1 1 0,0-1-1,-1 0 1,50 0-1,-74 0-15,0 25 16,0 0 0</inkml:trace>
  <inkml:trace contextRef="#ctx0" brushRef="#br0" timeOffset="186608.507">11931 13568 0,'0'25'46,"0"0"-30,0 49 0,0 25-1,0 75 1,0-100 0,0-24-1,0-25 1,0-50 140,0 0-140,0-24-1,0-1-15,0 0 16,0 1 0,0-26-1,0 1 1,0 24-1,0 26 1,0-1 0,0-25-16,0 25 15,25 1 1,0-26 0,-25 25 15,24 25-16,1 0 64,0 0-64,0 0 16,0 0 16,-1 0-15,-24 25-17,0 0 1,25 0-16,-25-1 15,0 1 17,0 0-17,0 0 32,0 0-16,-25-25-15,25 24 0,-24 1-1,-1 0-15,0 0 16,-25 0 0,26-1 15,-1 1-16,0-25 17,0 0-1</inkml:trace>
  <inkml:trace contextRef="#ctx0" brushRef="#br0" timeOffset="189437.4021">12551 13915 0,'0'25'125,"0"25"-109,-25-25-1,1-1 1,-26 51 0,-24-26-1,-50 75 1,-25 1-1,25-1 1,49-25-16,26-50 16,-51 51-1,51-51 1,-100 26 0,50-1-1,24-24 1,-24-1-1,50-24-15,-1 0 16,25 0 0,-49-25-1,24 24 1,25-24 0,0 25-1,1-25 1,-1 0-1</inkml:trace>
  <inkml:trace contextRef="#ctx0" brushRef="#br0" timeOffset="190355.012">10964 14957 0,'0'25'94,"0"25"-79,0-26 1,0 1-16,0 0 16,-25 0-1,25 0 1,0-1-1,0 1 1,0 0 15,49-25 47,26 0-62,-1 0 0,-49 0-1,0 0 1,-25 25 93,0 0-62</inkml:trace>
  <inkml:trace contextRef="#ctx0" brushRef="#br0" timeOffset="204343.3646">11286 15280 0,'0'0'0,"0"49"16,25 1-16,-25-25 16,0 24-1,0-24 16,0 0 1,0 0-17,0 0 48,0-1-48,0 1 17,0 0-17,0 0 1,0 24 0,0-24-1,0 25 1,0-25-1,0-1 1,0 1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17:10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11286 2828 0,'25'0'47,"49"0"-31,26 0-1,24 0 1,74 0 0,-74 0-1,25 0 1,25 25-1,-50-1 1,0-24-16,-50 0 16,25 25-1,-24-25 1,-1 0 0,25 25-1,0 0 1,-24-25-1,-50 0 1,-1 0-16,1 0 47,-25 25 15</inkml:trace>
  <inkml:trace contextRef="#ctx0" brushRef="#br0" timeOffset="17277.4413">8409 5581 0,'25'0'125,"-1"0"-110,26 0 1,24 0-16,-24 0 16,0 0-1,-1 0 1,26 0 0,-51 0-1,26-25 1,-25 25 31,0 0 15</inkml:trace>
  <inkml:trace contextRef="#ctx0" brushRef="#br0" timeOffset="25501.8903">19769 5705 0,'0'0'0,"-24"0"63,24 25-1,24 24-30,-24-24-1,25-25 63,0 0-94,25 0 15,-1 0 1,26-25 0,49-49-1,49-50 1,1 0-1,-25 25 1,-75 24 0,-24 26-1,-1 24-15,-24 0 16,0 25 15,-25-25 16</inkml:trace>
  <inkml:trace contextRef="#ctx0" brushRef="#br0" timeOffset="38860.7336">11509 8384 0,'25'0'63,"0"0"-48,0 0 1,49 0-1,25 0 1,149 0-16,-49-25 16,-1 0-1,-98 1 1,24 24 0,-75-25-1,1 25 1,24 0-1,1 0 1,-1 0-16,0 0 16,26 0-1,-26 0 1,1 0 0,-1 0-1,0 0 1,-24 0-1,-25 0 1,49 0-16,-49 0 16,25-25 15,-26 25 0</inkml:trace>
  <inkml:trace contextRef="#ctx0" brushRef="#br0" timeOffset="85584.6778">2902 13221 0,'50'0'63,"-25"0"-32,49 0-15,0 0-1,1 0 1,-1-25-1,1 25 1,-26 0 0,1 0-1,24 0 1,-49 0-16,25 0 16,-26 0-1,26 0 1,-25 0-1,0 0 1,0 0 47</inkml:trace>
  <inkml:trace contextRef="#ctx0" brushRef="#br0" timeOffset="86874.5371">5978 13370 0,'50'0'78,"24"0"-63,-49 0 1,24 0 0,-24 0-16,25 0 15,-25 0 1,-1-25-1,26 25 1,0 0-16,-1-25 16,1 25-1,-1 0 1,-24 0 0,25-25-1,-1 25 16,-49-24-15,25 24-16,0 0 16,0 0-1,0 0 1,-1 0 15</inkml:trace>
  <inkml:trace contextRef="#ctx0" brushRef="#br0" timeOffset="92045.9561">4539 10517 0,'25'50'109,"-25"-25"-77,0-1-17,25-24 1,-25 50-16,0-25 31,0 0 16,25-1-31,-1-24 62,1 0-31,25 0-47,-25 0 15,24 0 1,26-24 0,24-26-1,0-49 1,25 24-1,0 1-15,50-100 16,24 50 0,-99 50-1,-24 49 1,-1-25 0,-49 26-1,0-1-15,25 0 16,-1 25 15,-49-25-15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19:29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3125 10269 0,'0'0'0,"25"0"156,0 0-141,25 0-15,-1 0 16,1 0 0,-1 0-1,1 0 1,0 0 0,-1 0-1,26 0 1,-1-25-1,1 25-15,-26 0 16,1-24 0,-25 24-1,24 0 1,-24 0 0,25 0-1,-26 0 1,26 0-1,-25 0 1,0 0 0,-1 0 31,1 0-32,-25-25 204,50 25-188,49 0-15,-49 0-1,-1 0 1,1 0 0,-25 0-16,-1 0 15,1 0 1,25 0 0,-25 0-1,-1 0 1,1 0-1,0 0 32,0 0-15</inkml:trace>
  <inkml:trace contextRef="#ctx0" brushRef="#br0" timeOffset="21757.4061">11956 4787 0,'-50'25'47,"50"0"-47,-25 0 16,25 0-1,0-1 1,0 1-1,0 0 17,0 0-32,0 0 15,0-1 17,0 1-17,0 0 1,0 0-1,25 0 1,0-1 0,25-24-1,-1 25 1,-24-25 0,25 25-1,-26-25-15,1 0 16,0 0-1,0 0 1,0 0 15,0 0-15,-1-25 0,1-24-1,25-1-15,-25 0 16,49 1-1,-74-1 1,25 1 0,0 24-1,-25 0 1,0 0 0,0 0-1,0-24-15,0-1 31,0 25-15,0 0 15,-25 25-15,25-24 0,-25 24-1,-25 0 1,26 0-16,-26 0 15,25 0 1,0 0 0,1 0-1,-26 0 1,25 0 0,0 0-1,-24 0-15,24 0 31,0 0-31,0 24 16,0-24 15,1 50 110,-1-50-110,25 25-15</inkml:trace>
  <inkml:trace contextRef="#ctx0" brushRef="#br0" timeOffset="54420.0374">12278 5531 0,'0'25'110,"0"0"-95,0 0-15,0 24 16,-24 1 15,24-25 0,0 0-15,0 24 15,0-24-15,0 0-1,-25 0-15,25 0 32,0-1-17,0 1 1,-25 0 0,25 0-1,0 0 1,0-1 15,0 1-15,0 25-1,0-25 48,0-1-32,-25-24-15,25 25-1,0 0 1</inkml:trace>
  <inkml:trace contextRef="#ctx0" brushRef="#br0" timeOffset="63228.8715">5184 10468 0,'0'-25'63,"25"0"46,-25 0-93,25 25-1,0 0 1,-1 0 0,1 0 15,25 0 0,-25 25 32,-25 0-48,0 24 16,0-24 1,0 0-17,0 0 1,0 0 0,-50-1-1,25 26-15,0-50 16,1 50-1,-1-26 1,0 1 0,0 0-1,0 0 1,1 0 31,48-1 125,1-24-157,0 0 48,0 0-16,0 0-16,-1 0 0,1 0 0,0 0 48,0 0-1,0 0-31,-1 0-16,1 0 0</inkml:trace>
  <inkml:trace contextRef="#ctx0" brushRef="#br0" timeOffset="70488.4192">11881 6598 0,'0'-25'15,"0"0"16,25 25 1,-25-24-17,25 24 1,0 0 15,24-25-15,-24 25-1,0-25-15,0 25 16,0 0 0,-1 0 15,1 0 0,0 0-15,0 0-1,-25 25 17,0 0 15,0-1-16,0 26 0,0 0 0,-50-1-15,1-49 0,24 50-1,0-50 1,0 25 15,0-25-15,1 24-1,24 1 1,-25 0 46,25 0-46,0 0 0,0 0 15,-25-1 16,25 1-32,0 0-15,0 0 16,0 0 0,0-1 31,0 1-32,-25-25 1,25 25-1,0 0 17,25-25 186,-25-25-202,25 25 0,0 0 15,-1-25 0,1 25 0,0 0 1,0-25-17,0 25 1,-1 0 15,-24-24 0,25 24 16</inkml:trace>
  <inkml:trace contextRef="#ctx0" brushRef="#br0" timeOffset="80801.2486">11857 7640 0,'24'0'157,"1"0"-142,0 0-15,-25-25 16,25 25-1,0 0 1,-1 0 0,1 0 15,25 0 0,-25-25-15,24 25-1,-24 0 1,0 0 0,-25 25 124,-50 0-124,50 0 0,-25-1-1,1 1 32,-1-25-47,25 25 16,-25-25 15,25 25-15,0 0 15,-25-1 0,25 1 0,0 0 16,25-25 125,0 0-156,0 0 15,-1 0-15,1 0 15,0 0 0,0 0-15,0 0 31,0 0-16,-1 0 16,1 25-16,-25 0 0,0-1 0,25-24-15,-25 25 15,0 0-15,0 0 0,0 0-1,0 0 16,0-1-15,-25-24 0,0 25-1,1 0 1,-1 0 15,25 0-15,-25-25-1,0 0 1,0 24 15,0-24 16,1 0-31,-1 0-1,0 0 95</inkml:trace>
  <inkml:trace contextRef="#ctx0" brushRef="#br0" timeOffset="85701.5146">12229 8830 0</inkml:trace>
  <inkml:trace contextRef="#ctx0" brushRef="#br0" timeOffset="85992.6862">12154 9575 0</inkml:trace>
  <inkml:trace contextRef="#ctx0" brushRef="#br0" timeOffset="86815.232">12105 10344 0,'-25'0'31,"25"74"-16,-25 50-15,0-50 16,25 1 0,-25-26-1,25-24 1,0 25 0,0-1-1,0-24-15,0 0 16,0 25-1</inkml:trace>
  <inkml:trace contextRef="#ctx0" brushRef="#br0" timeOffset="87796.8828">12378 10468 0,'-25'0'47,"0"0"-31,0 49-1,0 1-15,1-1 16,24-24-1,0 0 1,0 25 0,0-26 15,0 1-15,0 0-1,24-25 1,1 25 15,25-25-31,-25 0 16,-1 0-1,1 0 17,-25-50 14,25 1-30,0-1 0,-25 25-16,0-24 15,0 24 1,0 0 0,0 0-1,0-24 16,0 24 1,-25 25 30</inkml:trace>
  <inkml:trace contextRef="#ctx0" brushRef="#br0" timeOffset="98765.1495">4837 13866 0,'0'25'16,"0"-1"15,0 1-15,0 0-1,0 0 17,0 0-1,0-1 0,0 1-15,0 0-16,0 0 15,0 0 1,25-1 15,-25 1 1,49-25 61,26-25-77,49-49-16,0 0 16,25-75-1,-50 99 1,-25-24-1,-49 49 1,0 0 0,24 0-16,1-24 15,0-1 1,49 1 0,-49 24-1,-1-25 1,1 50-1,-25-25-15,-1 1 32,1 24-17</inkml:trace>
  <inkml:trace contextRef="#ctx0" brushRef="#br0" timeOffset="109997.5837">4192 15280 0,'0'-25'47,"25"25"31,0 0-62,-1 0-16,26 0 16,0 0-1,24 0 1,-24 0-1,-26 0 1,1 0 0,25 0-1,-25 0 1,-1 0 0,1 0-1,0 0 1,0 0-1,24 0 1,-24 0 0,25 0-1,-25 0 1,0 0 0,-1 0-1,1 0 16,0 0 16</inkml:trace>
  <inkml:trace contextRef="#ctx0" brushRef="#br0" timeOffset="121246.0364">14759 5060 0,'0'50'110,"0"-25"-95,0 49 1,0 0-1,0-24 1,0 0-16,0-1 16,0 1-1</inkml:trace>
  <inkml:trace contextRef="#ctx0" brushRef="#br0" timeOffset="122140.6274">14759 4961 0,'0'-25'46,"25"0"-30,24 25 0,-24-24-1,0 24 1,0-25 0,-1 25 15,1 0 0,0 0-15,0 0-1,0 25 48,-25-1-32,0 1-15,0 0 15,0 0-15,0 0-1,0-1 1,0 1-1,0 0 17,-50-25-17,50 25 1,-25-25 15,0 0 16</inkml:trace>
  <inkml:trace contextRef="#ctx0" brushRef="#br0" timeOffset="122734.0187">15577 4688 0,'0'50'31,"0"-1"-15,-24-24-16,24 0 15,0 25 1,-25-50 0,25 49-1,-25 1 1,25-25-1,0 49-15,0-24 16,-25-26 0,25 1-1,0 0 1</inkml:trace>
  <inkml:trace contextRef="#ctx0" brushRef="#br0" timeOffset="123390.4539">15999 4465 0,'0'25'31,"0"-1"-31,0 1 15,0 0 1,0 25 0,0-26-1,0 51 1,-25-26 0,25-24-1,0 25 1,0-25 15,0 24-31,-25 1 16,1-25-1,24 0 1</inkml:trace>
  <inkml:trace contextRef="#ctx0" brushRef="#br0" timeOffset="123991.8544">15553 5011 0,'49'0'94,"26"-25"-79,-51 0 1,26 0-16,0 25 47,-50-25-32,24 25 17,1-24-17,0 24 1,25 0 0,-26-25 15</inkml:trace>
  <inkml:trace contextRef="#ctx0" brushRef="#br0" timeOffset="125287.7119">16197 4589 0,'25'0'16,"-25"49"0,0 1-1,0 24 1,0-24-1,0 25 1,0-1 0,0-24-1,0 24 1,0-24-16,0-26 16,0-48 140,0-76-156,0 26 15,0 24 1,0 1 0,0 24-1,0-25 1,0 25 0,0-49-1,0 49-15,0 0 16,0-24-1,25 24 17,0 25 46,0 0-63,24 0 17,-24 0-1,0 0 0,0 0 0,0 0-31,-1 25 47,-24 24-31,0-24 15,0 0-15,0 0-1,0 0-15,0 24 16,0-24 0,-24 0-1,-26 25 1,0-26 0,25-24-1,-24 25-15,24-25 31,0 0-15,0 0 0,1 0-1</inkml:trace>
  <inkml:trace contextRef="#ctx0" brushRef="#br0" timeOffset="125719.9972">14560 6524 0,'25'0'63,"25"-25"-47,24 0-16,50 0 15</inkml:trace>
  <inkml:trace contextRef="#ctx0" brushRef="#br0" timeOffset="126235.3392">14957 7169 0,'0'0'0,"25"0"125,49 0-110,100-75 1,-25 50-16</inkml:trace>
  <inkml:trace contextRef="#ctx0" brushRef="#br0" timeOffset="126772.6968">14982 8161 0,'50'0'62,"-1"-25"-62,26 0 16,73-24 0,-73-1-1,24 0 1,-74 50 0,0-25-1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28:11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4539 0,'25'25'94,"-25"0"-79,25 0 17,-1-1-17,1-24 17,0 0-1,0 0-16,24 0 1,175-148-16,24-1 16,-75 25-1,-49 74 1,-74 25 0,-25 1-1,0 24 1</inkml:trace>
  <inkml:trace contextRef="#ctx0" brushRef="#br0" timeOffset="1002.6699">17909 5730 0,'25'-25'63,"24"0"-63,51 25 15,-1 0 1,50-25 0,-1 1-1,1-1 1,-25 25-16,25-25 16,-50 25-1,75-25 1,-25 0-1,-75 25 1,1-24-16,-1 24 16,-49-25-1,0 25 1,0 0 46</inkml:trace>
  <inkml:trace contextRef="#ctx0" brushRef="#br0" timeOffset="25478.8744">1935 10344 0,'25'0'47,"24"0"-31,1 0-1,-1 0 1,1 0-1,-25 0 1,24-25-16,1 25 16,0 0-1,24 0 1,-24 0 0,-26 0-1,1 0 1,0 0-16,0 0 15,0 0 1,-1 0 15,1 0-15,0 0 46</inkml:trace>
  <inkml:trace contextRef="#ctx0" brushRef="#br0" timeOffset="27210.0219">6449 8954 0,'25'25'156,"-25"0"-124,25-25-17,-25 25 1,0 0-16,25-25 16,-25 25-1,0-1 16,24 1 1,-24 0-17,25-25 95,0 0-79,0 0-15,49 0-16,-24 0 15,-25 0 1,-1-25 15,1 25-15,0-25-1,25 1-15,-1-26 16,1 25 0,-25 0-1,0 25 1,-25-25-1,24 25 1,1-24 0,0 24-1,-25-25 1,25 25 0,-25-25-1,25 25 1</inkml:trace>
  <inkml:trace contextRef="#ctx0" brushRef="#br0" timeOffset="28207.6829">9996 9004 0,'25'0'78,"0"0"-62,0 25-16,0 49 16,-1-49 15,-24 0 0,25-25-15,25 0 15,-25 0-15,24 0-1,50-50 1,25-49-16,50 25 15,-50-26 1,-74 100 0,-1-24-1,-49-1 1,50 25 0,-1 0-1</inkml:trace>
  <inkml:trace contextRef="#ctx0" brushRef="#br0" timeOffset="29515.5478">13866 10443 0,'0'-25'31,"0"0"0,74 25 0,25 0-15,50 0 0,-50-25-16,50 1 15,25-1 1,24 0-1,-24 0 1,-75 25 0,100-25-1,-26 1-15,-73 24 16,-1-25 0,50 25-1,-25-25 1,49 25-1,26-25-15,-1 25 16,-24 0 0,-75-25-1,-49 25 1,-26 0 0,26 0-1,0 0 16,-1 0-15,-24 0 0,49 0-1,1-24 1,-1 24 0,-49 0-16,0 0 15,0 0 16</inkml:trace>
  <inkml:trace contextRef="#ctx0" brushRef="#br0" timeOffset="38364.4118">24606 6548 0,'0'0'0,"-25"0"63,75 0 30,0 25-93,-1 0 16,50 0 0,-24-25-1,-1 0 1,1 25-1,-50-1 1,-1-24-16,-24 25 16,25-25-1,-25 25 32,0 0-16,0 0-15,-25-1-16,1 26 16,-1-50-1,-25 25 1,25-25 15,-24 0-15,24 0-1</inkml:trace>
  <inkml:trace contextRef="#ctx0" brushRef="#br0" timeOffset="39171.943">24854 6474 0,'0'25'79,"0"0"-64,0-1 1,50 51-1,-25-26-15,0-24 32,-1 0-32,-24 25 15,0-26 1,25 1 0,-25 0-1</inkml:trace>
  <inkml:trace contextRef="#ctx0" brushRef="#br0" timeOffset="39792.3553">25202 6598 0,'0'0'0,"24"0"31,1 0-16,-25 50 32,0-26-31,25 1 0,-25 0-1,0 0 1,0 0-1,0-1-15,0 1 16,25 0 0</inkml:trace>
  <inkml:trace contextRef="#ctx0" brushRef="#br0" timeOffset="40183.6127">25078 6176 0</inkml:trace>
  <inkml:trace contextRef="#ctx0" brushRef="#br0" timeOffset="40852.0652">25425 6424 0,'49'0'16,"-24"0"-1,0 0 1,0-24-16,24-1 16,-24 25-1,50-25 1,-51 25 0,1-25-1,25 25 1</inkml:trace>
  <inkml:trace contextRef="#ctx0" brushRef="#br0" timeOffset="41304.3545">25673 6623 0,'49'0'125,"26"-25"-110,-1 0 1,26-24 0</inkml:trace>
  <inkml:trace contextRef="#ctx0" brushRef="#br0" timeOffset="42349.0468">26268 6276 0,'0'24'125,"0"1"-93,0 0-17,0 0-15,50-25 16,-25 0-1,24 0 1,1 25 0,-1-25-1,-24 0 1,0 0 0,0 0-1,0-25 16,-25 0-15,0 0-16,0 0 16,0-24 15,0 24 16,-25 25-32,0 0 1,0 0-16,-24 0 16,24 0-1,0 0 1,0 0 15,0 0-15</inkml:trace>
  <inkml:trace contextRef="#ctx0" brushRef="#br0" timeOffset="46099.5404">13841 6945 0,'0'25'110,"0"0"-95,0 0 17,25 24-32,-25-24 15,0 0 1,25 0 0,-25 0 15,0-1-31</inkml:trace>
  <inkml:trace contextRef="#ctx0" brushRef="#br0" timeOffset="47427.4098">13891 6945 0,'0'-24'94,"24"24"-48,1 0-30,0 0 0,0 0-16,24 0 31,-24 0 16,-25 24-32,0 1 1,25-25 0,-25 25 15,0 0 16,0 0 0,0-1-16,-25-24-15,25 25-1,-25-25 1,1 0-1,-1 0 157,0 0-140</inkml:trace>
  <inkml:trace contextRef="#ctx0" brushRef="#br0" timeOffset="48113.8679">16594 6325 0,'75'0'63,"24"-25"-48,0 1 1,-24-1-1,-26 25 1,26-25 0,-26 25-1,-24 0 1,25 0 0,-1 0-1,-24 0 1,0-25-1,0 25-15</inkml:trace>
  <inkml:trace contextRef="#ctx0" brushRef="#br0" timeOffset="48580.1738">17810 5953 0,'25'25'63,"-1"0"-47,-24 24-1,0 26-15,25-26 16,0 1-1,-25-25 17,0 0-17,25-25 1</inkml:trace>
  <inkml:trace contextRef="#ctx0" brushRef="#br0" timeOffset="49525.8017">18182 6028 0,'0'49'110,"0"-24"-110,0 0 15,0 0 1,0-1 15,25-24-15,-25 25-1,49-25-15,-24 25 16,0-25 0,24 0-1,-24 0 1,0 0 15,0 0-31,0 0 47,-25-50-31,0 26-1,0-26 1,0 25-16,0 0 15,0 1 1,0-1 0,-50 0 15,25 25-15,0 0 15,1 0-16,-1 0 1,0 0-16,0 0 47,0 0 0,1 0-32</inkml:trace>
  <inkml:trace contextRef="#ctx0" brushRef="#br0" timeOffset="54716.2395">25474 7640 0,'25'0'32,"0"0"-17,0 0 1,0 25 15,-25-1-15,49 1-1,-49 0 17,25 0-32</inkml:trace>
  <inkml:trace contextRef="#ctx0" brushRef="#br0" timeOffset="55587.8194">25127 7813 0,'25'0'125,"0"25"-125,24-25 31,-24 0-15,0 0-1,25 0 1,-1 0-1,1 0-15,-50 25 16,25-25 0,-1 25-1,1-25 17,-25 25-32,0-1 31,0 1-16,0 0 1,-25 25 0,-24-25-1,24-1 1,-25 1 0,50 0-16,-49-25 15,-1 25 1,25-25-1,1 25 1,-1-25 15</inkml:trace>
  <inkml:trace contextRef="#ctx0" brushRef="#br0" timeOffset="56077.1383">25127 7913 0,'0'-25'47,"0"-25"47</inkml:trace>
  <inkml:trace contextRef="#ctx0" brushRef="#br0" timeOffset="56600.4934">25127 7813 0,'0'0'15,"25"0"173,0 25-172,0-25-1,-25 25 1,24 25-1,1-26 1,-25 1 0,25-25-16,-25 50 15,25-50 1,-25 25 0,25 0 15,-1-1-16,1 1-15,-25 0 32,25-25-1</inkml:trace>
  <inkml:trace contextRef="#ctx0" brushRef="#br0" timeOffset="59009.0805">26318 7169 0,'0'24'78,"0"26"-62,0-25 0,-25 0-16,25-1 15,0 1 1,-25 0 15,0-25-15,25 25-1,0 0 17,0-1-32,0 1 47,25-25 15,0 0-62,0 0 16,24 0-1,1 0 1,0 0 0,-26 0-1,1 0-15,0 0 16,0 0-1,0 0 79</inkml:trace>
  <inkml:trace contextRef="#ctx0" brushRef="#br0" timeOffset="59488.3997">26938 7045 0,'25'0'109,"-1"0"-93,1-50 0,25 25-16,-25 25 15,0 0 1,-25-25 31</inkml:trace>
  <inkml:trace contextRef="#ctx0" brushRef="#br0" timeOffset="60093.7989">26963 7243 0,'24'0'94,"1"0"-79,25-25 1,49-24 0,-24 24-16,-26 0 15,-24 0 1,0 25-1,-25-25 1,25 1 0,-1 24-1,1 0 17,-25-25-1</inkml:trace>
  <inkml:trace contextRef="#ctx0" brushRef="#br0" timeOffset="60899.3331">27608 6697 0,'0'-25'16,"24"25"-1,1 0 32,0 25-31,-25 25 0,0-25-1,25-1 1,0 1-1,-25 0-15,0 0 47,0 0 0,24-25-16</inkml:trace>
  <inkml:trace contextRef="#ctx0" brushRef="#br0" timeOffset="62085.1197">28054 6548 0,'0'25'94,"0"0"-78,0 0 15,0 0 0,25-25-15,0 24 15,0 1-15,-1-25 15,1 0 16,0 0-32,0 0 1,0 0 15,-25-25 0,0 1-15,0-1 0,0 0-16,0 0 31,0 0 16,0 1-16,-25 24 0,0 0-31,0 0 32,0 0-1,1 0 0,-1 0 16,0 0-31</inkml:trace>
  <inkml:trace contextRef="#ctx0" brushRef="#br0" timeOffset="68727.5197">26938 6152 0,'0'-25'47,"25"25"0,-1 25-16,-24-1 0,0 1 32,0 0-32,0 0 0,0 0 0,0-1-15,0 1 46,-24-25-30</inkml:trace>
  <inkml:trace contextRef="#ctx0" brushRef="#br0" timeOffset="69639.1203">27335 6077 0,'25'-25'140,"49"-24"-124,-24-1-1,-1 50 1,-49-25-16,25 25 16,0 0 46</inkml:trace>
  <inkml:trace contextRef="#ctx0" brushRef="#br0" timeOffset="70236.521">27434 5928 0,'0'-24'16,"25"24"125,0 0-141,-1 24 31,1 1-16,-25 0 1,25-25 0</inkml:trace>
  <inkml:trace contextRef="#ctx0" brushRef="#br0" timeOffset="71065.0644">27856 5854 0,'0'-25'62,"24"25"-46,1 0-1,0-25 1,0 25 0,0-25 15,-25 1 0,24 24-15,1 0 62,0-25-63,0 25 32</inkml:trace>
  <inkml:trace contextRef="#ctx0" brushRef="#br0" timeOffset="71903.6256">27930 5680 0,'25'0'93,"0"0"-61,-25 25-17,24 0 1,1-25 0,-25 25-1,25-1 1,-25 1-1,25-25 1,-25 25 0</inkml:trace>
  <inkml:trace contextRef="#ctx0" brushRef="#br0" timeOffset="95105.9857">14436 8905 0,'25'0'93,"-25"49"-46,25-24-31,-25 25-16,0-25 31,25 0-15,0-1-1,-1-24 48,26 0-47,49-74-1,-49 49 1,24-49-1,-24 49 1,-1-25 0,1 25-1,-25 1 1,0 24-16,24-25 16,-24 0-1,0 25 1,0 0-1,-25-25 1,24 25 0,1 0 15</inkml:trace>
  <inkml:trace contextRef="#ctx0" brushRef="#br0" timeOffset="105507.8807">5159 10517 0,'0'-25'16,"-24"25"0,-1 0-1,-25 0 1,25 0 0,1 0-1,-26 0 1,-24 0-1,-1 0-15,25 0 16,-24 0 0,-25 25-1,24-25 1,1 25 0,0 0-1,-1-25-15,26 25 16,-26-1-1,1 1 1,-1 0 0,51-25-1,-1 25-15,0-25 16,25 25 0,-25-1-1,0 1 16,25 0-31,0 0 16,-24 24 0,24 1-1,0 0 1,0-26 0,0 51-1,0-1 1,0-49-16,0 25 15,0-25 1,0 24 0,0-24-1,0 0 1,24 24-16,1-49 16,-25 25-1,25 25 1,0-25-1,0 24 1,-1-24-16,1 0 16,25 24-1,-25-24 17,-25 0-1,24 0-16,26-25 1,-50 25 0,25-25-1,-25 24 1,49-24 0,-24 0-1,0 25-15,25-25 16,-1 0-1,-24 0 17,25 25-17,-26-25 1,1 0-16,50 0 16,-26 0-1,1 0 1,-1 0-1,1 0 1,0 0 0,-25 0-16,24 0 15,1 0 17,-25 0-1,-1 0-31,1 0 15,0 0 1,0 0 0,0 0-1,-1 0 17,1 0 14,0 0 1</inkml:trace>
  <inkml:trace contextRef="#ctx0" brushRef="#br0" timeOffset="114974.146">4068 15304 0,'0'0'0,"25"0"125,24 0-109,26 0-1,-26 0 1,-24-24-1,25 24 1,-1 0 0,1 0-1,0 0 1,-26-25-16,1 25 16,0 0-1,0 0 1,24 0-1,26 0 1,-1 0 0,1-25-1,-26 25 1,-24 0-16,0 0 16,0 0 15,0 0-16,-1 0 1,1-25 15,0 25 1,0 0 14</inkml:trace>
  <inkml:trace contextRef="#ctx0" brushRef="#br0" timeOffset="117379.7367">6871 15180 0,'50'-24'94,"-1"24"-78,1 0-1,24 0 1,-24 0 0,-1 0-16,-24 0 15,25 0 1,-25 0-1,49 0 1,0 0 0,75 0-1,-25 0 1,-49 0 0,-26 0-16,1 0 15,-25 0 1,-1 0-1,1 0 32,0 0-15,0 0-1,0 0 0,0 0 63,-1 0-47,26 0 15,-25 0 1,0 0-1</inkml:trace>
  <inkml:trace contextRef="#ctx0" brushRef="#br0" timeOffset="141013.4018">9748 16446 0,'25'0'94,"25"0"-63,-26 0-15,26 0-1,-25 0 1,0 0-16,-1 0 31,1 0 0,0 0 1,0 0 640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5:30:4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4390 0,'24'25'47,"-24"25"-47,0-25 16,25 49-1,-25-24 1,0-1 0,0-24-1,0 0 1,0 0-1,0-1 1,0 1 0,0 0-16</inkml:trace>
  <inkml:trace contextRef="#ctx0" brushRef="#br0" timeOffset="858.5701">16371 4415 0,'0'50'62,"0"-25"-46,0 24 0,0 1-1,0-25-15,0-1 16,0 1-1,0 0 1,0 0 0,25 0-1,0-25 1,0 0 0,-1 0 15,26 0 0,-25-25-15,0-50-16,-1 51 15,1-26 1,-25 0 0,0 26-1,0-1 1,0 0-1,0 0 1,0 0 0,-25 1-16,1 24 15,-26 0 1,0 0 0,26 0-1,-1 0 1,0 0 15</inkml:trace>
  <inkml:trace contextRef="#ctx0" brushRef="#br0" timeOffset="1585.0517">17438 4390 0,'0'0'0,"24"0"47,26 25-32,0-25 1,24 0 0,-24 0-1,-1 0 1,1 25-1,0-25 1,24 0 0,0 0-16,-24 0 15,24 0 1,-24 0 0,0 0-1,-26 0 1,26 0-1,0 0 1,-26 0 0,26 0-1,-25 0-15,49 0 16</inkml:trace>
  <inkml:trace contextRef="#ctx0" brushRef="#br0" timeOffset="2318.5402">19472 4018 0,'0'25'78,"0"0"-47,24 0-31,-24 0 31,25-1 1,-25 1-1,0 0-16,0 0 1,0 24 0,0-24-1,0 0 17,0 0-17</inkml:trace>
  <inkml:trace contextRef="#ctx0" brushRef="#br0" timeOffset="6844.533">7144 6846 0,'49'0'109,"-24"0"-93,0 0-16,0 0 16,49 0-1,1 0 1,-1 0 0,-24 0-1,-1-25 1,1 25-1,-25 0 1,24 0 0,-24 0-16,0 0 15,0 0 1,-1 0 0,1 0 15,0 0-31,0 0 47</inkml:trace>
  <inkml:trace contextRef="#ctx0" brushRef="#br0" timeOffset="13777.1276">19124 4093 0,'25'0'109,"0"-25"-46,0 25-32,-25-25 0,25 25 16,-1-25-16,1 25 16,0 0-16,25 0 32,-26 0-16,1 0 62,-25 25-62,0 0 0,0 0 0,0 0 0,0-1-47,0 1 15,0 0 1,0 0-1,0 0 32,0-1 0,0 1 31,-25-25-78,25 25 16,0 0 78,0 0-79,-24-1 1,24 1 140,0 0-62,0 0-63,0 0-15,0-1 15,0 1 0,49-25 204,-24 0-220,0 0 1,-25-25 0,25 25 15,-25-24 16,24 24-32,1-25 1,0 25-16,25 0 16,-25-25-1,-1 25 1,1-25-1,0 25 1,0 0-16,0 0 16,-1 0 62,1-25-47</inkml:trace>
  <inkml:trace contextRef="#ctx0" brushRef="#br0" timeOffset="15481.2526">19273 4539 0,'0'-25'125,"0"1"-78,0-1-16,25 0-16,-25 0 1,25 25 15,-25-25-15,0 1 31,0-1-16,0 0-15,0 0 31,0 0-32,0 1 32,0-1-16,0 0 1,0 0-1,-25 25 16,0 0-16,0 0 0,1 0-15,-1 0 15,0 0 16,0 0 15,0 0-30</inkml:trace>
  <inkml:trace contextRef="#ctx0" brushRef="#br0" timeOffset="17080.3135">7888 5655 0,'25'0'156,"-1"0"-124</inkml:trace>
  <inkml:trace contextRef="#ctx0" brushRef="#br0" timeOffset="18254.0877">7913 5655 0,'0'0'0,"24"0"156,1 0-141,0 0 1,-25-24 0,25 24 15,0 0 0,0 0-15,-1 0 62,1 0-31</inkml:trace>
  <inkml:trace contextRef="#ctx0" brushRef="#br0" timeOffset="19448.88">8012 5779 0,'25'0'218,"0"0"-202,-1 0 0,1 0 31,0 0 15,0 0-15</inkml:trace>
  <inkml:trace contextRef="#ctx0" brushRef="#br0" timeOffset="39798.3559">4812 8186 0,'0'-25'62,"25"25"-46,0 0-1,24 0-15,26 0 16,-26 0 0,26 0-1,-26 0 1,26 0 0,-26 0-1,26 0-15,-1 0 16,1 0-1,-1 0 1,25 0 0,-24 0-1,-1 0-15,-24 0 16,-25 0 15,24 0-15,-24 0-1,0 0 17,0 0-1,-1 0 0</inkml:trace>
  <inkml:trace contextRef="#ctx0" brushRef="#br0" timeOffset="41920.7632">9922 8012 0,'49'0'94,"1"0"-78,-25 0-1,25 0 1,-26 0 0,1 0-1,0 0 1,0 0 0</inkml:trace>
  <inkml:trace contextRef="#ctx0" brushRef="#br0" timeOffset="56183.2071">6623 12278 0,'0'-24'16,"0"-1"-1,49-25 1,26 50-16,-1-50 16,-49 26-1,25 24 1,-1-25 31,-24 0-47,50 25 15,-51-50 1,26 50 0,0-24-1,24-26 1,0 25 0,-24 0-1,24-24-15,-49 49 16,0 0-1,0 0 1,24 0 0,-24 0-1,25 0 1,-25 0 0,-1 0-1,1 0 1,25 0-16,-25 0 31,24 25-15,-49-1-1,25-24 1,0 25 0,-25 0 15,25 0 0,-25 0 47</inkml:trace>
  <inkml:trace contextRef="#ctx0" brushRef="#br0" timeOffset="61115.4777">4614 14536 0,'0'-25'62,"49"25"-46,-24 0 0,0 0-1,24 0 1,1 0 0,0-25-1,24 25-15,-24-25 16,-1 25-1,1-25 1,24 25 0,-49 0-1,0 0-15,0 0 16,0 0 0,-1 0-1,-24-24 1,25 24-1,0 0 1,0 0 0,0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08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10;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1;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“Number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Example3: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5;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“PHP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61040" y="1446480"/>
              <a:ext cx="5465160" cy="3786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437120"/>
                <a:ext cx="5483880" cy="38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 with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one by one element from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display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display array in key value term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$colors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array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(“gold", “white", “black", “pink“, ”gray”, ”green”);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($colors as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$item)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"$item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oreach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with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46440" y="1527120"/>
              <a:ext cx="7563960" cy="409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080" y="1517760"/>
                <a:ext cx="7582680" cy="41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array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(“Ali"=&gt;“45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“Jafri"=&gt;"39", “Faisal"=&gt;“93“,”Zamir”=&gt;”90”);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$number)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"$a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$number&lt;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with Array in PHP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93240" y="1714320"/>
              <a:ext cx="8161920" cy="1679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704960"/>
                <a:ext cx="8180640" cy="16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1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end the loop when it reaches to 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condition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1;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4){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"Number is = ".$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680" y="330480"/>
              <a:ext cx="7054560" cy="500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321120"/>
                <a:ext cx="7073280" cy="50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9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 item or value as provided in condition and continue to iterate other items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1;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4){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"Number is = ".$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03560" y="1884240"/>
              <a:ext cx="7939080" cy="3580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1874880"/>
                <a:ext cx="7957800" cy="35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8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09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02507" y="2294012"/>
            <a:ext cx="8038532" cy="940507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Loop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Do/while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08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45320" y="1607400"/>
              <a:ext cx="803880" cy="2340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960" y="1598040"/>
                <a:ext cx="82260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</a:t>
            </a:r>
            <a:r>
              <a:rPr lang="en-US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statement for </a:t>
            </a:r>
            <a:r>
              <a:rPr lang="en-US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time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if you want to generate a number according to your instruction, you can use loop.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instruction executes linearly in the order in which we declare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we can alter that sequence using different way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them is Looping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need to repeat a statement for specific time we can do it. For example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‘PHP’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10 time on the screen.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“PHP”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repeat until its condition 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71960" y="1509120"/>
              <a:ext cx="7313760" cy="317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600" y="1499760"/>
                <a:ext cx="733248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Loops in PHP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Do/while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84320" y="2178720"/>
              <a:ext cx="187920" cy="9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2169360"/>
                <a:ext cx="2066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0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repeat a statement or set of statement until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false.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(condition)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Statement or statements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increment or decrement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first check condition, if condition is true then body of the loop will be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78600" y="232200"/>
              <a:ext cx="4813560" cy="3420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222840"/>
                <a:ext cx="4832280" cy="34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5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“PHP”.”&lt;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8560" y="1509120"/>
              <a:ext cx="4340160" cy="420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1499760"/>
                <a:ext cx="435888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3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keyword ‘do’ is used to start do while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loop, condition is checked at the end of the loop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false, at least one time statement will execute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statement or statements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(condition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while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44720" y="1018080"/>
              <a:ext cx="6456600" cy="379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008720"/>
                <a:ext cx="647532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1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“PHP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 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while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5000" y="1607400"/>
              <a:ext cx="4804560" cy="3893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40" y="1598040"/>
                <a:ext cx="4823280" cy="39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5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is used to repeat a statement or set of statement for specific time. We can generate number in different order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(initialization; condition; increment or decrement)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10;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“Number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Loop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6600" y="1482480"/>
              <a:ext cx="9474840" cy="4438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473120"/>
                <a:ext cx="9493560" cy="44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8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13553</TotalTime>
  <Words>689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805</cp:revision>
  <dcterms:created xsi:type="dcterms:W3CDTF">2021-11-08T00:20:31Z</dcterms:created>
  <dcterms:modified xsi:type="dcterms:W3CDTF">2022-11-11T17:31:48Z</dcterms:modified>
</cp:coreProperties>
</file>