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70" r:id="rId3"/>
    <p:sldId id="271" r:id="rId4"/>
    <p:sldId id="272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955741"/>
            <a:ext cx="12192000" cy="16465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Vertical Scroll 4"/>
          <p:cNvSpPr/>
          <p:nvPr/>
        </p:nvSpPr>
        <p:spPr>
          <a:xfrm>
            <a:off x="1384218" y="726578"/>
            <a:ext cx="6640666" cy="4527809"/>
          </a:xfrm>
          <a:prstGeom prst="verticalScroll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Poppins "/>
                <a:cs typeface="Times New Roman" panose="02020603050405020304" pitchFamily="18" charset="0"/>
              </a:rPr>
              <a:t>Master </a:t>
            </a:r>
          </a:p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Poppins "/>
                <a:cs typeface="Times New Roman" panose="02020603050405020304" pitchFamily="18" charset="0"/>
              </a:rPr>
              <a:t>in </a:t>
            </a:r>
          </a:p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Poppins "/>
                <a:cs typeface="Times New Roman" panose="02020603050405020304" pitchFamily="18" charset="0"/>
              </a:rPr>
              <a:t>Web Development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056" y="1337479"/>
            <a:ext cx="4870702" cy="37940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712" y="1337479"/>
            <a:ext cx="2074530" cy="8081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855" y="592055"/>
            <a:ext cx="2305903" cy="1245188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246743" y="246743"/>
            <a:ext cx="1596571" cy="14369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Poppins "/>
                <a:cs typeface="Times New Roman" panose="02020603050405020304" pitchFamily="18" charset="0"/>
              </a:rPr>
              <a:t>NEW</a:t>
            </a:r>
          </a:p>
          <a:p>
            <a:pPr algn="ctr"/>
            <a:r>
              <a:rPr lang="en-US" sz="2000" b="1" dirty="0" smtClean="0">
                <a:latin typeface="Poppins "/>
                <a:cs typeface="Times New Roman" panose="02020603050405020304" pitchFamily="18" charset="0"/>
              </a:rPr>
              <a:t>Course </a:t>
            </a:r>
            <a:endParaRPr lang="en-US" sz="2000" b="1" dirty="0">
              <a:latin typeface="Poppins 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955741"/>
            <a:ext cx="12192000" cy="16465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615218" y="450376"/>
            <a:ext cx="2961564" cy="2320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latin typeface="Poppins "/>
                <a:cs typeface="Times New Roman" panose="02020603050405020304" pitchFamily="18" charset="0"/>
              </a:rPr>
              <a:t>Skills</a:t>
            </a:r>
            <a:endParaRPr lang="en-US" sz="5400" b="1" dirty="0">
              <a:latin typeface="Poppins 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217160" y="2553268"/>
            <a:ext cx="1054857" cy="1404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028597" y="2511188"/>
            <a:ext cx="1078173" cy="1433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27630" y="3700817"/>
            <a:ext cx="4799463" cy="1695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latin typeface="Poppins "/>
                <a:cs typeface="Times New Roman" panose="02020603050405020304" pitchFamily="18" charset="0"/>
              </a:rPr>
              <a:t>Backend</a:t>
            </a:r>
            <a:endParaRPr lang="en-US" sz="6000" b="1" dirty="0">
              <a:latin typeface="Poppins "/>
              <a:cs typeface="Times New Roman" panose="020206030504050203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096000" y="3700817"/>
            <a:ext cx="4799463" cy="1695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latin typeface="Poppins "/>
                <a:cs typeface="Times New Roman" panose="02020603050405020304" pitchFamily="18" charset="0"/>
              </a:rPr>
              <a:t>Frontend</a:t>
            </a:r>
            <a:endParaRPr lang="en-US" sz="6000" b="1" dirty="0">
              <a:latin typeface="Poppins "/>
              <a:cs typeface="Times New Roman" panose="0202060305040502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933" y="2553268"/>
            <a:ext cx="2074530" cy="80811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274" y="2010372"/>
            <a:ext cx="2305903" cy="124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48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955741"/>
            <a:ext cx="12192000" cy="16465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Poppins "/>
            </a:endParaRPr>
          </a:p>
        </p:txBody>
      </p:sp>
      <p:sp>
        <p:nvSpPr>
          <p:cNvPr id="3" name="Oval 2"/>
          <p:cNvSpPr/>
          <p:nvPr/>
        </p:nvSpPr>
        <p:spPr>
          <a:xfrm>
            <a:off x="1654791" y="653239"/>
            <a:ext cx="8882418" cy="12056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Poppins "/>
              </a:rPr>
              <a:t>PROJECTS in this Course</a:t>
            </a:r>
            <a:endParaRPr lang="en-US" sz="4000" dirty="0">
              <a:latin typeface="Poppins 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54791" y="2166723"/>
            <a:ext cx="2757715" cy="5950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Poppins "/>
              </a:rPr>
              <a:t>Web Templates </a:t>
            </a:r>
            <a:endParaRPr lang="en-US" sz="1600" dirty="0">
              <a:latin typeface="Poppins 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654791" y="2818527"/>
            <a:ext cx="2757715" cy="595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Poppins "/>
              </a:rPr>
              <a:t>Registration Form</a:t>
            </a:r>
            <a:endParaRPr lang="en-US" sz="1600" dirty="0">
              <a:latin typeface="Poppins 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654791" y="3484844"/>
            <a:ext cx="2757715" cy="5950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Poppins "/>
              </a:rPr>
              <a:t>Login Form</a:t>
            </a:r>
            <a:endParaRPr lang="en-US" sz="1600" dirty="0">
              <a:latin typeface="Poppins 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654791" y="4149026"/>
            <a:ext cx="2757715" cy="5950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Poppins "/>
              </a:rPr>
              <a:t>Website Creation</a:t>
            </a:r>
            <a:endParaRPr lang="en-US" sz="1600" dirty="0">
              <a:latin typeface="Poppins 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988628" y="2815540"/>
            <a:ext cx="2757715" cy="5950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Poppins "/>
              </a:rPr>
              <a:t>Website Deployment </a:t>
            </a:r>
            <a:endParaRPr lang="en-US" sz="1600" dirty="0">
              <a:latin typeface="Poppins 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988627" y="2108356"/>
            <a:ext cx="2757715" cy="59508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Poppins "/>
              </a:rPr>
              <a:t>Layout Creation</a:t>
            </a:r>
            <a:endParaRPr lang="en-US" sz="1600" dirty="0">
              <a:latin typeface="Poppins 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988626" y="3535165"/>
            <a:ext cx="2757715" cy="59508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Poppins "/>
              </a:rPr>
              <a:t>CRUD Application</a:t>
            </a:r>
            <a:endParaRPr lang="en-US" sz="1600" dirty="0">
              <a:latin typeface="Poppins 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988625" y="4231389"/>
            <a:ext cx="2757715" cy="5950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Poppins "/>
              </a:rPr>
              <a:t>CMS System</a:t>
            </a:r>
            <a:endParaRPr lang="en-US" sz="1600" dirty="0">
              <a:latin typeface="Poppins "/>
            </a:endParaRPr>
          </a:p>
        </p:txBody>
      </p:sp>
    </p:spTree>
    <p:extLst>
      <p:ext uri="{BB962C8B-B14F-4D97-AF65-F5344CB8AC3E}">
        <p14:creationId xmlns:p14="http://schemas.microsoft.com/office/powerpoint/2010/main" val="326716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20" grpId="0" animBg="1"/>
      <p:bldP spid="21" grpId="0" animBg="1"/>
      <p:bldP spid="22" grpId="0" animBg="1"/>
      <p:bldP spid="23" grpId="0" animBg="1"/>
      <p:bldP spid="32" grpId="0" animBg="1"/>
      <p:bldP spid="35" grpId="0" animBg="1"/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948623" y="1134987"/>
            <a:ext cx="5317588" cy="914400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0">
            <a:schemeClr val="accent3"/>
          </a:lnRef>
          <a:fillRef idx="1002">
            <a:schemeClr val="dk1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Guarantee </a:t>
            </a:r>
            <a:endParaRPr lang="en-US" sz="4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016992" y="2922663"/>
            <a:ext cx="8917082" cy="1902158"/>
          </a:xfrm>
          <a:prstGeom prst="roundRect">
            <a:avLst/>
          </a:prstGeom>
          <a:ln/>
          <a:scene3d>
            <a:camera prst="perspectiveHeroicExtremeRightFacing"/>
            <a:lightRig rig="threePt" dir="t"/>
          </a:scene3d>
        </p:spPr>
        <p:style>
          <a:lnRef idx="2">
            <a:schemeClr val="accent4">
              <a:shade val="50000"/>
            </a:schemeClr>
          </a:lnRef>
          <a:fillRef idx="1002">
            <a:schemeClr val="dk1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4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30 Days Money Back</a:t>
            </a:r>
            <a:endParaRPr lang="en-US" sz="4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6343650" y="2171700"/>
            <a:ext cx="263767" cy="62865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52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236192" y="2298549"/>
            <a:ext cx="5573979" cy="1925108"/>
          </a:xfrm>
          <a:prstGeom prst="roundRect">
            <a:avLst/>
          </a:prstGeom>
          <a:ln/>
          <a:scene3d>
            <a:camera prst="perspectiveHeroicExtremeRightFacing"/>
            <a:lightRig rig="threePt" dir="t"/>
          </a:scene3d>
        </p:spPr>
        <p:style>
          <a:lnRef idx="2">
            <a:schemeClr val="accent4">
              <a:shade val="50000"/>
            </a:schemeClr>
          </a:lnRef>
          <a:fillRef idx="1002">
            <a:schemeClr val="dk1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400" dirty="0" smtClean="0">
                <a:solidFill>
                  <a:schemeClr val="bg1"/>
                </a:solidFill>
                <a:latin typeface="Poppins "/>
                <a:cs typeface="Aharoni" panose="02010803020104030203" pitchFamily="2" charset="-79"/>
              </a:rPr>
              <a:t>Thank you !</a:t>
            </a:r>
            <a:endParaRPr lang="en-US" sz="4400" dirty="0">
              <a:solidFill>
                <a:schemeClr val="bg1"/>
              </a:solidFill>
              <a:latin typeface="Poppins 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7649</TotalTime>
  <Words>37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Aharoni</vt:lpstr>
      <vt:lpstr>Arial</vt:lpstr>
      <vt:lpstr>Calibri</vt:lpstr>
      <vt:lpstr>Calibri Light</vt:lpstr>
      <vt:lpstr>Poppins 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500</cp:revision>
  <dcterms:created xsi:type="dcterms:W3CDTF">2021-11-08T00:20:31Z</dcterms:created>
  <dcterms:modified xsi:type="dcterms:W3CDTF">2022-10-27T00:45:18Z</dcterms:modified>
</cp:coreProperties>
</file>