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7" r:id="rId4"/>
    <p:sldId id="276" r:id="rId5"/>
    <p:sldId id="273" r:id="rId6"/>
    <p:sldId id="268" r:id="rId7"/>
    <p:sldId id="269" r:id="rId8"/>
    <p:sldId id="270" r:id="rId9"/>
    <p:sldId id="277" r:id="rId10"/>
    <p:sldId id="275" r:id="rId11"/>
    <p:sldId id="271" r:id="rId12"/>
    <p:sldId id="278" r:id="rId13"/>
    <p:sldId id="27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2:07:05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6672 7665 0,'0'24'156,"0"51"-140,0-50 0,0-1-1,0 1 1,50-25 31,-25 0-32,49-49 1,26-1 0,-51 0-1,1 1 1,-1 24-1,-24-25 1,0 26 0,25-26-16,-1 50 15,-24-25 1,25 0 0,-26 25 15</inkml:trace>
  <inkml:trace contextRef="#ctx0" brushRef="#br0" timeOffset="815.5409">6945 8235 0,'0'50'110,"0"-25"-95,0 24 1,0 1-16,0-1 16,0-24 31,25-25-1,25-25-14,99-74-32,49 0 15,0-25 1,-49 50 0,-74-1-1,-51 50 1,26 0-16</inkml:trace>
  <inkml:trace contextRef="#ctx0" brushRef="#br0" timeOffset="1895.2591">6796 9327 0,'0'49'79,"0"-24"-64,0 0 1,0 24-1,25-49 1,-25 25 15,25-25-15,0 0 0,25 0-16,-26 0 31,1 0-31,50-49 15,49-1 1,24-49 0,26 24-1,-75 1 1,-74 49 0,0 25-1</inkml:trace>
  <inkml:trace contextRef="#ctx0" brushRef="#br0" timeOffset="2684.7855">6970 10666 0,'0'25'78,"0"24"-63,25 26 1,0 24 0,0-74-1,-25 0 1,0-1-1,24-24 1,1 0 31,0 0-31,25-24-1,-1-26 1,75-49-1,-25-25 1,50-25 0,-74 75-16,-75 49 15</inkml:trace>
  <inkml:trace contextRef="#ctx0" brushRef="#br0" timeOffset="5819.8783">8632 11336 0,'-174'49'16,"-98"26"-1,48-75-15,-148 25 16,25-1-1,0-24 1,49 0 0,100 0-1,49 0 1,0-24 0,0-1-1,50 0-15,-100 0 16,1 0-1,49 25 1,50-24 0,0-1-1,24 25 1,1 0-16,0-50 16,-1 25-1,-24 25 1,24-49-1,-49 24 1,25-25 0,0 1-16,-50-100 15,25 74 1,75-24 0,-51 50-1,51-26 1,24 75-1,-25-49-15,50 24 32,0 0-17,-24 0 235,-1-49-234,0-1 0,25-49-1,0-74-15,0 24 16,-50-49-1,25 0 1,25 74 0,0 0-1,0 25 1,0-25 0,0 75-1,0-1 1,0 26-1,0 24-15,0-25 16,0 26 0,0-26 15,25 0-15,0 1-1,0-1 1,0-24-1,24-50-15,26 49 16,-50 1 0,24 24-1,-24 25 1,0-24 0,0-1-1,24 1 1,-24-26-16,74-24 15,-74 49 1,49 1 0,-24 49-1,24-50 1,50 1 0,0-26-1,0 1 1,25 24-16,-25 1 15,-49 24 1,-26 0 0,-24 25-1,25 0 220,49 0-235,99-25 15,1 25 1,-25-25 0,24 25-1,-24 0 1,-1 0-1,125 0-15,-100 0 16,-98 25 0,-1-25-1,25 50 1,-50-25 0,25-25-16,25 24 15,-49 1 1,-26 0-1,1 0 1,0-25 0,24 25-1,-49-1-15,0 51 16,49 49 0,-24 0-1,-1-25 1,1 25-1,-50-50 1,25 26-16,0-26 16,24 100-1,-24 24 1,0 50 0,0-124-1,-25-49-15,24-1 16,-24-24-1,0-25 17,0 74-1,25 74-15,0 1-1,0-50 1,-25-50-1,0-24 1,0-25 0</inkml:trace>
  <inkml:trace contextRef="#ctx0" brushRef="#br0" timeOffset="16491.6193">6176 13171 0,'-24'0'78,"24"50"0,0-25-47,0 0-15,0-1-1,0 1 1,24-25 31,1 0 0,0 0-32,0-25 1,24-24 0,-24 24-1,25 0 1,-50 0 0,25 25-1,-1-25 1,1 25-16,0-49 15,0 49 1,24-25 0,-24 0-1,25 0 1,-1 1 0,-24 24-1</inkml:trace>
  <inkml:trace contextRef="#ctx0" brushRef="#br0" timeOffset="17940.5899">6499 14114 0,'0'25'94,"0"49"-94,0-49 15,0 0 16,0-1-15,25-24 62,-1 0-47,1 0-15,0-24 15,25 24-15,-50-50 0,74 50-1,-24-50 1,49 1-1,25 24-15,-50-25 16,-24 1 0,0 49-1,-26 0 1,-24-25 0,25 25 30</inkml:trace>
  <inkml:trace contextRef="#ctx0" brushRef="#br0" timeOffset="29647.3965">8880 8310 0,'-25'0'31,"25"24"1,0 1-17,0 25 1,0-25-1,0 24 1,0-24 0,0 0-16,0 0 15,0-1 1,0 1 15,0 0-15,25-25 31,0 0-32,0 0 32,-1 0-16,1-25 1,0 0-32,0 1 15,0-1 1,0 0 0,-1 0-1,26 0 1,49-49-1,0-25-15,25 49 16,-49 1 0,-1-1-1,-24 25 1,-25 25 0,24-25-1,-24 25 1,-25-24-1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2:20:2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4167 12254 0,'25'0'140,"0"0"-124,0 0 15,-1 0 0,1 0-15</inkml:trace>
  <inkml:trace contextRef="#ctx0" brushRef="#br0" timeOffset="1738.1612">10046 12303 0,'25'0'15,"0"0"126,-1 0-94,1 0-31,0 0 15,-25-25-16</inkml:trace>
  <inkml:trace contextRef="#ctx0" brushRef="#br0" timeOffset="5523.6656">8458 12551 0,'0'0'0,"0"-25"16,25 1 15,0-1-31,0 0 16,-25 0-1,25-24 1,-1-1-1,-24 0 1,25 26 0,0-51-1,0 25 1,-25 26 0,25-26-16,-1 0 15,-24 1 16,25 24-15,-25 0 0,0 0-1,0-49-15,0 24 16,0 26 0,-25-51-1,1 26 1,-26-1-1,0 25 1,1-24 0,24 24-1,-74-25 1,49 25 0,1 1-1,-1-1-15,0 0 16,1 25-1,-1 0 1,25 0 0,1 0-1,-26 0 1,0 0 218,1 0-218,-26 0-16,1 0 16,24 0-1,-24 0 1,-1 0-1,1 0 1,0 0 0,24 0-1,0 0-15,1 25 16,-26 0 0,1-25-1,0 0 1,-1 0-1,26 24-15,-26-24 16,25 25 0,26-25-1,-26 0 1,-24 25 0,-1 25-16,50-50 15,-24 24 1,24 26-1,-49-50 1,49 50 0,-25-26-1,25 26-15,1-25 16,-26 24 0,25 1-1,-24-25 1,49 0-1,-25-1 1,25 1 125,0 0-126,0 25 1,0-1 0,0-24-1,0 0 1,25 24-1,-25 1 1,0-25 15,0 0-15,24 24 15,-24-24-15,0 0-1,0 0 1,0 0 0,25 24 15,0-24 0,-25 0-15,25 0-16,-25-1 15,25-24 1,-1 50 0,1-25 15,0-25-15,-25 25-1,25-1-15,0 1 16,-1 0-1,1 25 1,0-26 0,0 1-1,24 0 17,1 0-17,49 0 1,75 24-16,0-24 15,-1 25 1,-74-26 0,-24 1-1,-26 0 1,-24-25 0,0 0-1,0 0 1,0 0 15,-1 0-15,1 0-1,0 0 1,0 0 0,24 0-1,26 0 1,98-50-16,-24-24 15,-25 24 1,-74 1 0,-25 49-1,0-25 1,-1 25 0,-24-25 30,0 0-30,0 1 78,25 24-94,-25-50 15,25 25 17,-25 0-17,25 1 1,0 24-16,-25-25 16,24 25 15,-24-25-16</inkml:trace>
  <inkml:trace contextRef="#ctx0" brushRef="#br0" timeOffset="38159.8404">15429 16545 0,'0'49'78,"0"1"-63,0 0 1,0 24 0,0-24-1,0-26 1,0 1-16,0 0 15,24-25 79,1 0-78,25 0-1,-50-50 1,49 50 0,1-24-1,0-26 1,49 25 0,0-24-1,-74 24 1,0 25-16,24-25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2:21:35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5779 0,'0'-24'47,"49"24"0,26 0-31,49 0-16,173 0 15,-24 0 1,99 0-1,-24 0 1,-75 0 0,-100 0-1,-74 0 1,1 0 0,-26 0-16,-24 0 15,-1 0 1,1 0-1,-1 24 17,-24-24-17,0 0 1,0 0 0,0 0-1,-1 0 1,1 0 31,-25 25 140</inkml:trace>
  <inkml:trace contextRef="#ctx0" brushRef="#br0" timeOffset="7349.9052">3076 4440 0,'0'25'110,"0"0"-110,0-1 15,0 1 1,0 25 15,0-25 16,25-25 16,-1 0-32,1 0 0,0 0-15,0 0-16,-25-25 15,49 0 1,1 0 0,-25 0-1,24 1 1,1-26 0,-25 50-16,24-50 15,-24 26 1,0-1-1,0 25 17,-25-25-1</inkml:trace>
  <inkml:trace contextRef="#ctx0" brushRef="#br0" timeOffset="13628.1026">8062 6152 0,'0'-25'47,"-25"0"-16,0 25-31,25-25 15,-50 25 1,25 0 0,-24 0-1,-26 0 1,26 0 0,-1 0-1,1 0 1,24 0-16,-25 0 15,25 0 1,1 0 0,-1 0-1,-25 0 1,1 0 0,-1 25-1,25 0-15,-24 0 16,24-25-1,0 24 1,-25-24 0,26 25-1,-1-25 17,25 25-17,-25 0 1,0-25-1,25 25-15,0-1 16,-25 1 0,25 0-1,-24 0 1,24 0 0,-25-25-1,25 49 1</inkml:trace>
  <inkml:trace contextRef="#ctx0" brushRef="#br0" timeOffset="14629.7662">6995 6251 0,'0'25'125,"0"-1"-109,0 1 15,0 0 1,0 0-17,0 0 1,0 24-16,0-24 31,0 0 32,25-25 62,0 0-110,-1 0 1,1 0-1,0 0 1,0 0 0,0 0 15,24 0-15,-49-25-1,25 25 1,-25-25-1,25 25-15,0 0 16</inkml:trace>
  <inkml:trace contextRef="#ctx0" brushRef="#br0" timeOffset="21585.4025">6871 7714 0,'25'25'110,"-25"25"-95,25-26 1,-25 1-1,0 0 1,24-25 78,1 0-63,0-25-15,49-24-1,-49 24 1,25-25 0,49 1-1,-49-1 1,-1 25-1,1 0 1,-25 25 0</inkml:trace>
  <inkml:trace contextRef="#ctx0" brushRef="#br0" timeOffset="27349.4624">12204 9327 0,'0'0'0,"-25"-25"16,-25 0 0,1 0-1,-26 25 1,1 0 0,24-25-1,26 1-15,-1 24 16,-99-25-1,74 25 1,1 0 0,-1 0-1,0 0 1,1 0 0,-26 0-1,26 0-15,-26 0 16,26 0-1,24 25 1,0-25 0,0 24-1,0 1 1,1-25 15,-26 50-31,0-1 31,26-49 1,24 25-17,-25-25 1,25 25 0,-25-25-1</inkml:trace>
  <inkml:trace contextRef="#ctx0" brushRef="#br0" timeOffset="28209.7262">10864 9203 0,'0'49'125,"0"-24"-110,0 25 1,0-1 0,-24-24-1,24 0 1,0 0 15,0-1 0,0 1 16,49-25-31,-24 0 0,0 0 15,24 0 16,-24 0 0,0-25-16,0 25-31</inkml:trace>
  <inkml:trace contextRef="#ctx0" brushRef="#br0" timeOffset="29403.522">10269 10368 0,'0'0'0,"25"0"203,0 0-187,49 0 0,1 0-1,-51 0 17,1 0-1,0 0 0,0 0-15,0 0 15,-1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2:24:5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19496 4440 0,'0'0'0,"0"-25"31,25 0-31,25 25 15,24 0 1,-24 0 0,24 0-1,-24 0 1,24 0 0,1 0-1,-50 0 1,24 0-16,-24 25 31,0 0-15,-25 0-1,0 0 1,0-1 0,0 26 15,0-25-16,99 24 79,0-24-78,-49-25-16,-25 50 31,-25-25 0,0-1-15,0 1 0,0 25-1,0-25 1,0 0-16,0 24 15,0-24 1,0 0 0,0 0-1,-25-1 1,-25 26 0,25-50 15</inkml:trace>
  <inkml:trace contextRef="#ctx0" brushRef="#br0" timeOffset="412.277">21084 5011 0,'-25'24'141,"0"1"-126,1 0-15,-1 0 16</inkml:trace>
  <inkml:trace contextRef="#ctx0" brushRef="#br0" timeOffset="1568.0468">22324 4142 0,'0'25'32,"0"74"-17,0 100 1,0-100-1,0-49 1,25-1-16,-25-24 16,0 0-1,0 0 1,25-25 0,24 24-1,1-24 1,0 25-1,24-25 1,0 0 0,1-25-1,-1 1-15,1-26 16,-50 25 0,-1 0-1,1 75 79,0 24-78,0 1-1,-25 24 1,25 50-1,-1-75 1,-24 1 0,25-50-16,-25-1 15</inkml:trace>
  <inkml:trace contextRef="#ctx0" brushRef="#br0" timeOffset="3055.0384">22101 5283 0,'25'0'79,"0"0"-64,24 0 16,26 0-15,-26-24 0,1 24-1</inkml:trace>
  <inkml:trace contextRef="#ctx0" brushRef="#br0" timeOffset="15665.4628">6672 9054 0,'0'25'141,"0"-1"-126,0 1 1,0 0 0,0 0-1,0 24 1,0-24-1,0 0-15,0 0 16,25-25 62,25 0-47,-50-25-15,74 0-16,-24-24 16,0-1-1,-1 0 1,1 1 0,-25-1-1,24 25 1,-24 0-1,0 1 1,0 24-16</inkml:trace>
  <inkml:trace contextRef="#ctx0" brushRef="#br0" timeOffset="18412.4231">10914 4663 0,'25'0'16,"0"0"15,24 0-16,26 0-15,-26 0 16,-24 0 0,25 0-1,49-25 1,25 1 0,74-26-1,-49 0 1,-99 26-1,-25 24-15,-1 0 16,1 0 15,0 0 16,0 99-31,-25 50-16,25 49 15,24 50 1,-49 25 0,0-50-1,25 125 1,0 197 0,-25-222-1,49-1 1,-24 75-1,50-25-15,-50-124 16,-1-124 0,-24-25-1,0-49 1,0-25 15,0 0-15,0-1-1,0 26-15,0-25 16,0 49 0,0 25-1,0 1 1,0-1 0,0-25-1,0-24 1,0-25-16,0 24 15,0-24 17,-49-25 186,-1 0-202,0 0-16,1 0 16,-1 0-1,1 0 1,-1 0 0,-24 0-1,24 0-15,0 0 16,-24 0-1,-100 0 1,1 0 0,74 0-1,49 0 1,0 0-16,1 0 16,-1 0-1,0-25 1,26 25-1,-26 0 1,0 0-16,26 0 16,-1-24-1,0 24 1,0 0 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3:41:15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6325 0,'0'25'109,"0"0"-109,24 24 47,-24 26-47,25-26 16,-25-24-1,25-25 1,-25 25 0,50-25 31,-26 0-32,1 0 1,25-25-1,-1-49-15,-24 49 16,25-25 0,-25 26 15</inkml:trace>
  <inkml:trace contextRef="#ctx0" brushRef="#br0" timeOffset="1205.8031">6598 7739 0,'0'25'32,"-25"0"-17,0-25 1,25 49-1,0-24 1,25 49 0,0-24-1,-25 0 1,25-1 0,0 1 15,-25-25-16,24 0 1,1-25-16,0 0 31,0 0 1,0 0-17,24-25 1,100-99-1,0-50 1,-25 100 0,-50-26-1,-24 76 1,-25-26 0,0 50-1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3:41:5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7144 0,'99'0'78,"0"-25"-63,50 0 1,74 25 0,50-25-1,-75 25 1,125 0 0,-50 0-1,-50 0 1,-74 0-1,-50 0 1,-25 0 0,-24 0-1,-25 0 1,24 0 0,1-24-1,24-1 1,1 0-1,-1 25 1,1 0 0,-26 0-16,26 0 15,-51 0 1,26 0 0,-25 0 15,0 0 16</inkml:trace>
  <inkml:trace contextRef="#ctx0" brushRef="#br0" timeOffset="1607.0721">22622 7169 0,'25'0'62,"49"0"-46,1 0 0,-1 0-1,0 0 1,125 0-1,98 0 1,51 0 0,-1-25-16,0 25 15,199 0 1,49 49 0,-347-49-1,-74 0 1,-75 0-1,-24 0 1,24 0 0,-25 0-1,1 0 1,-26 25 0,1-25-1,-25 25 1,-1-25-16,1 25 15,0 0 17,0-25-17</inkml:trace>
  <inkml:trace contextRef="#ctx0" brushRef="#br0" timeOffset="14067.386">2877 11832 0,'25'0'110,"25"0"-95,-1 0 1,1 0-1,0 0 1,-26 0 0,26 0-1,0 0 1,24 0 0,0-25-1,-24 25 1,-25 0-1,0 0 1,-1 0 0,1 0 15,0 0 0,0 0 94,0 0 0</inkml:trace>
  <inkml:trace contextRef="#ctx0" brushRef="#br0" timeOffset="17336.5723">5383 10691 0,'-25'0'47,"25"25"-31,0-1 15,0 1-15,0 25-1,0-1 1,0 26 0,0-26-1,25-49 1,-25 25 0,24-25 62,1 0-47,25 0 0,-1-25-15,75-74-1,0 0 1,-24 25 0,-51 24-1,1 25 1,49-24 0,-24-1-1,-26 50 16,-49-25-15,25 25 31</inkml:trace>
  <inkml:trace contextRef="#ctx0" brushRef="#br0" timeOffset="26575.7355">7516 10592 0,'-25'0'47,"25"24"0,0 1-31,0 25-1,0-1 1,0 1-1,0-25 1,25-25 47,0 0-48,-1 0 1,100-25-1,25-49 1,0-26 0</inkml:trace>
  <inkml:trace contextRef="#ctx0" brushRef="#br0" timeOffset="27492.3407">9823 10740 0,'0'50'47,"74"49"-31,-49-49-1,-25-1 1,25-24 0,-25 0-1,24-25 17,1-25 30,99-49-46,25-25-1,0-1 1,-99 26 0,-1 49-1,1 0 1,-25 1 15,24-1-15,-24 0 15</inkml:trace>
  <inkml:trace contextRef="#ctx0" brushRef="#br0" timeOffset="28807.2189">11981 10790 0,'0'25'78,"0"24"-31,24-49-32,-24 25 1,0 0 15,0 0-15,25-25-1,0 25 17,0-25-1,0 0 0,24 0 0,1-25-15,24-25 0,-24 25-1,0-49 1,49 24 0,-74-24-1,24 74 1,1-25-1,-50 0 1,25 25 0</inkml:trace>
  <inkml:trace contextRef="#ctx0" brushRef="#br0" timeOffset="41633.7845">3746 11782 0,'24'0'16,"-24"-49"-1,50 24-15,0-25 16,-1-24 0,1 49-1,-50 0 1,25 0-1,-25 1 1,24-1 0,-24-50-1,50 1 1,0-125 0,-1 26-1,-24 74 1,-25 49-1,0 25-15,0 0 16,0 1 0,0-1-1,-50 0 1,26 25 0,-1 0-1,-50-25 1,1-24-1,0 24 1,-1-25 0,1 25-1,24 1 1,0 24 0,26 0-1,-1 0 1,0 0-1,0 0 1,0 24 0,1 1-1,24 0 17,-25-25 124,-149 25-141,50-25 1,-25 49 0,50-24-1,-50-25 1,50 25 0,25-25-1,24 0 1,0 0-1,-24 0 1,0 0 0,49 0-1,-25 0 1,25 0 0,1 0-1,-1 0 1,0 25-1,0 0 1,0-25 0,1 24-1,-1-24 1,25 50-16,-25-50 16,25 25 15,0 24 16,-50 51-16,50-51-15,0 1-1,0-25 1,0-1-1,0 26 1,0-25 0,0 25-1,0-26 1,0 1 0,25 25-1,-25-1 1,25 1 15,0-25-15,-25 24-1,25-24 1,-1 25-16,-24-25 31,0-1-15,25-24-1,-25 25 17,25-25-17,-25 25 1,25-25 0,-25 25-1,25 0 1,-1-1 15,-24 1-15,50 0-1,-25-25 1,0 25 0,-1-25-1,100 49 1,-24 26-1,-26-26 1,-49-49 0,25 25-16,-26-25 15,1 0 1,25 0 15,24 0-15,1 0-1,-26 0 1,1 0 0,-25 0 15,-1 0 16,1 0-32,25 0 1,-1 0 0,-24 0-16,0 0 31,-25-25 0,25 25-15,0-24-16,24 24 15,26-25 1,-51 0 0,1 25-1,0 0 1,-25-25 93</inkml:trace>
  <inkml:trace contextRef="#ctx0" brushRef="#br0" timeOffset="58982.3492">12849 10666 0,'0'25'46,"0"0"1,0-1-47,0 1 16,0 0 0,0 25 15,0-26 47,25-24 0,-1-24-47,125-125-15,25 0 0,-25 0-1,0 50 1,-50 0-1,-74 99 1,24-25 0,-49 0-1,25 25 17</inkml:trace>
  <inkml:trace contextRef="#ctx0" brushRef="#br0" timeOffset="66981.6874">7541 10046 0,'0'25'47,"0"0"31,0-1-31,0 1-31,0 0 15,0 0-15,0 0 15,0-1-15,49-24-16,-24 25 31,0-25 0,-25 25-15,25-25-1,-1 0 1,1 0 15,25 0-15,24 0-1,1 0 1,-26-25 0,1 0-1,-25 1 1,0 24 0,-1-25-1,-24 0 32,0 0-31,0 0-1,-24 25 1,24-24 0,-25-1-1,-25 25 1,25-25-1,0 0 1,1 25 0,-26 0-1,25 0 1,-24 0 0,24 0 15,-25 0-16,25 0 17,1 0-17,-26 0 17,25 0-1,0 0-16,1 0 1,-1 0 31,0 0-16,0 0 32,0 0-16,25 25 93,-24-25-124,-1 25 15,0-25 16,25 25-31,-25-25-1,25 24 157,0 1-94,0 0 16</inkml:trace>
  <inkml:trace contextRef="#ctx0" brushRef="#br0" timeOffset="69336.2654">9798 9971 0,'0'25'79,"0"0"-48,-25 0 0,25 0-15,0 0-1,0 49 1,0-24 0,0-1-1,0 1-15,0-25 31</inkml:trace>
  <inkml:trace contextRef="#ctx0" brushRef="#br0" timeOffset="70678.155">12750 10021 0,'0'0'0,"24"0"94,26 0-78,0 0-1,-26 0-15,26 0 16,0 0 0,-26 0-1,-24 25 32,0 0-31,0 0-1,0-1 32,0 1-31,0 0 31,25-25 62,99 0-93,-24 0-1,-76 0 1,26 0 0</inkml:trace>
  <inkml:trace contextRef="#ctx0" brushRef="#br0" timeOffset="73128.7901">14163 10368 0,'0'25'47,"0"50"-16,0-26-31,0 1 15,0-25 1,0-1 0,25-24 62,-25-24-47,25-1-15,-25 0-1,25 0 1,0-99 0,24 50-1,-24 49 1,0-25-1,0 50 1,-25-24 15,25 24 16,-25 24-31,49 26-1,-24 24 1,0-24 0,0-25-1,-25 0 1,0-1 0,0 1-1,0 0 1</inkml:trace>
  <inkml:trace contextRef="#ctx0" brushRef="#br0" timeOffset="73799.2369">14833 10443 0,'25'-25'62,"0"25"-30,0 0-17,-1-25 1,26 0 0,74 1-1,25-51 1,-75 26-1,-24 24 1,-25 25 0,0-25-16,-1 25 15</inkml:trace>
  <inkml:trace contextRef="#ctx0" brushRef="#br0" timeOffset="74380.6232">16148 9699 0,'0'24'31,"0"1"-15,25 0 0,-25 25-1,24-26 1,-24 1-16,0 25 16,0-1-1,0 1 1,25 74-1,-25-74 1,0-1 0,25 26-1,-25-50 1,0-1 0</inkml:trace>
  <inkml:trace contextRef="#ctx0" brushRef="#br0" timeOffset="75480.3561">14610 9798 0,'0'25'109,"0"-1"-93,0 51 0,0-50-1,25-25 17,0 0 30,24 0-31,-49-25 1,99-74-32,249-199 15,-51 0 1,-98 100-1,-100 99 1,-25-1 0,-49 51-1,25 24 1</inkml:trace>
  <inkml:trace contextRef="#ctx0" brushRef="#br0" timeOffset="77459.6771">14808 11435 0,'25'-25'94,"0"0"-63,25 25-15,24-49-1,50-1 1,-99 50-1,24 0 1,-49 25 78,0 0-94,0 0 15,0 24 1,0-24 0,0 0-1,-24-25 1,24 25 0,0-1 93,49-24-93,-24 25-1,0-25 1,24 25-1,-49 0 1,0 0 31,0-1 0,0 1-16,0 0-15,0 0 15,0 0 0,-24-1 0</inkml:trace>
  <inkml:trace contextRef="#ctx0" brushRef="#br0" timeOffset="77916.9824">15627 11410 0,'0'0'0,"25"0"32,24-25 15,-24 1-32,0 24 1,0-25-1</inkml:trace>
  <inkml:trace contextRef="#ctx0" brushRef="#br0" timeOffset="78340.2651">16197 11063 0,'25'25'62,"-25"24"-46,25 1 0,0 0-1,-25-26 1,0 1 15</inkml:trace>
  <inkml:trace contextRef="#ctx0" brushRef="#br0" timeOffset="79000.7111">16718 10939 0,'25'0'63,"74"-75"-48,1 26 1,-51 24 0,-24 25 15</inkml:trace>
  <inkml:trace contextRef="#ctx0" brushRef="#br0" timeOffset="79389.9691">16966 11088 0,'0'24'16</inkml:trace>
  <inkml:trace contextRef="#ctx0" brushRef="#br0" timeOffset="80450.6777">17413 10790 0,'0'0'0,"25"0"32,-1 0-1,26-25-15,25 0-1,-26 1 1,-24 24-1,0 0 1,-25 24 78,-25 1-47,25 50-47,0-51 15,-25 76 1,0 73 0,1-98-1,24-50 1,0-1-1,-25 1 1,50-25 93,-1 0-93,1 0 0,25-25-1,-25 1-15,24 24 16,-24-50 0,0 50-1,-25-25 1,25 25-1,24-50 1,-49 26 15,25 24-15</inkml:trace>
  <inkml:trace contextRef="#ctx0" brushRef="#br0" timeOffset="86073.4233">11782 11782 0,'0'-25'63,"75"25"-1,-1 0-46,0 0 0,1 0-1,-1 0 1,75 0 0,25 0-1,-1-24 1,-73 24-16,-26 0 31,0 0-31,1 0 16,-26 0-1,1 0 1,0 0 0,-26 0-1,1 0 1,0 0 15,0 0 16</inkml:trace>
  <inkml:trace contextRef="#ctx0" brushRef="#br0" timeOffset="88547.0771">11336 13146 0,'25'0'94,"-25"-24"-79,24 24 1,1 0 31,0 0-32,0 0-15,0 0 16,-1 0 15,1 0 0,0 0 1,0 0-17,0 0 1,-1 0 0,1 24-1,0 26 1,-25-25-1,0 0 1,0 0-16,0-1 16,0 1 15,0 0-31,0 0 31,-25 0-15,-24-1 15,24 1 0,-50 0-15,26 0 0,49 0-1,-25-25 1,0 0 15,25 24 47,0 1-47,0 0 1,0 0-17,0 0 1,0-1 15,0 1 0,25-25 110,25 0-110,-26 0 16,-24-25-16,25 25-15,0 0 0,0 0-1,24-24 1,1 24 0,-25 0-1,0 0 1,-1 0 15</inkml:trace>
  <inkml:trace contextRef="#ctx0" brushRef="#br0" timeOffset="89426.6651">12526 13469 0,'100'0'156,"-1"0"-141,-25 0 1,-24 0 0,-25 0-16,-1 0 15,1 0 17,0 0-1</inkml:trace>
  <inkml:trace contextRef="#ctx0" brushRef="#br0" timeOffset="90463.3577">12948 13295 0,'0'25'110,"50"0"-79,-50 0-15,24-25-1,-24 25 1,25-25-1,-25 24 1,25-24 0,0 25-1,-25 0 1,0 0 46,0 0-30,0-1 15,0 1-47,0 0 46,-25 0-14,25 0-1,0-1 0</inkml:trace>
  <inkml:trace contextRef="#ctx0" brushRef="#br0" timeOffset="95760.8876">4539 14188 0,'50'0'109,"-1"0"-93,1 0-16,-25 0 15,24 0 1,1 0-1,-25 0 1,25 0 15,-26 0-15,1 0 0,0 0 15,0 0 16,0 0 0</inkml:trace>
  <inkml:trace contextRef="#ctx0" brushRef="#br0" timeOffset="98515.7248">7317 13990 0,'25'0'125,"0"0"-109,74 0-1,50 0 1,-25 0-1,25 0 1,-100 0 0,1 0-1,-25 0 1</inkml:trace>
  <inkml:trace contextRef="#ctx0" brushRef="#br0" timeOffset="99248.2159">7838 13742 0,'0'0'16,"25"0"93,25 0-93,24 0-1,100 25 1,-50 24 0,-25-24-1,25 25 1,-74-50-1,-50 24 48,0 1-32,0 0 0,0 0-31,-75 24 16,50 1 0,-24 0-1,24-26 1,-25 51 0,26-50 15,24-1-16,-25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3:47:1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7268 6226 0,'0'25'94,"0"0"-78,0-1-1,0 1 1,0 0-1,0 25 1,0-26 0,0 1 15,0 0-15,25-25 77,-1-25-61,1 25-17,50-49 1,-1-1-1,25 0 1,50-49 0,-50 25-1,-49 49 1,-1 25 0,-49-25-1,25 25-15</inkml:trace>
  <inkml:trace contextRef="#ctx0" brushRef="#br0" timeOffset="1246.8322">6970 7293 0,'0'24'63,"0"1"-48,0 25 1,0-25 0,0-1-1,0 26 1,25-25 15,-25 0-15,25-25 31,0 0-32,-1 0 1,51-50 0,24 0-1,50-49 1,24 0-1,51-75 1,-100 75 0,-75 74-1,1-24-15,-25 49 16</inkml:trace>
  <inkml:trace contextRef="#ctx0" brushRef="#br0" timeOffset="16668.1204">4167 8483 0,'50'0'79,"24"0"-64,50 0 1,25 0-1,25 0 1,123-25 0,-73 25-1,-51-24 1,-74-1 0,1 25-1,-26-25 1,25 25-1,-24 0 1,-1 0 0,1 0-1,-26 0-15,1 0 16,-25 0 15,-1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3:47:40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19943 5953 0,'0'50'78,"0"-1"-62,0 1 0,0-25-1,0 0 1,25-25 0,-25 49-1,25-49 1,-1 0-1,26 0 32,24 0-31,-24 0 0,49-49-1,0-26 1,125-74-1,-26 0 1,-24 50 0,-75 25-1,-25-1 1,-49 51 0,0-1-1</inkml:trace>
  <inkml:trace contextRef="#ctx0" brushRef="#br0" timeOffset="5839.8951">22796 9004 0,'0'-25'16,"24"0"15,76 1-16,247 24 1,-25 0 0,1 0-1,173 0 1,-25 0 0,25 0-1,-248 0 1,-74 0-1,-75 0-15,-24 0 16,-1 0 0,-24 0-1,-1 0 1,-24 0 0,0 0-1,0 24 1,-1-24-1,1 0 1,0 0 15</inkml:trace>
  <inkml:trace contextRef="#ctx0" brushRef="#br0" timeOffset="10253.8397">14759 9947 0,'0'24'63,"0"51"-48,25 49 1,-1-50 0,1-24-1,-25-25 1,0 0-16,25-25 47,0 0 0,49 0-32,125-124 1,-1-25 0,25 25-1,-49 0 1,-50 49-1,-74 26 1,-26 49 0,1 0-1,0-25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3:48:16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23664 5680 0,'0'25'78,"0"49"-62,0 1-1,0-50 1,0 0 15,0-1-15,24-24 15,1 0 0,50 0-31,-26 0 16,75-49 0,100-150-1,73-74 1,1-49-1,-75 173 1,-99 25 0,-74 74-1,-1 50 1,-49-24 0,25 24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discuss in OOP PHP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0120" y="2187720"/>
              <a:ext cx="1393560" cy="866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2178360"/>
                <a:ext cx="141228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is a special data type which can have only one value: NULL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is the special data type that assigned to variable when we did not assign any value.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means, no value is assigned to variable.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13240" y="1973520"/>
              <a:ext cx="4152600" cy="175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3880" y="1964160"/>
                <a:ext cx="417132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9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Data type: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topic, </a:t>
            </a:r>
            <a:r>
              <a:rPr 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discuss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classes in advance PHP OOP Course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19040" y="1705680"/>
              <a:ext cx="571680" cy="428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9680" y="1696320"/>
                <a:ext cx="59040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8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04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 String 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major three data types used in PHP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 Types (predefined)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Types (user-defined)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04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03560" y="2544840"/>
              <a:ext cx="2215080" cy="259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2535480"/>
                <a:ext cx="223380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 Types (predefined)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char, in single or double quotations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“Faisal Zamir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and double quotations string 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‘Faisal Zamir’;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“Faisal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“Zamir”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‘Faisal “Zamir” Jafri’; // no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“Faisal ‘Zamir’ Jafri”;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error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$name = “Faisal Zamir”;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“My name is $name”;  // Correct way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is 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name’; // Incorrect way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0120" y="4071960"/>
              <a:ext cx="4250880" cy="2009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4062600"/>
                <a:ext cx="426960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2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used to count total length of string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used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count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word present in string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trrev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used to reverse a string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trrev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41240" y="1553760"/>
              <a:ext cx="3652560" cy="2179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1544400"/>
                <a:ext cx="367128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7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 number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23, 434, -34, -1334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 number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power number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23.434 , -544.43, 3.4 x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endParaRPr lang="en-US" baseline="3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01920" y="1491120"/>
              <a:ext cx="5911920" cy="1857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1481760"/>
                <a:ext cx="5930640" cy="18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5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503363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data type in the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show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Types (user-defined)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70080" y="2277000"/>
              <a:ext cx="500400" cy="670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720" y="2267640"/>
                <a:ext cx="51912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9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type which stores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values in one single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having contiguous memory location. 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array(“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”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”Faisal”);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array_variable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[index number]);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4240" y="2518200"/>
              <a:ext cx="8894520" cy="2634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2508840"/>
                <a:ext cx="891324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7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9492</TotalTime>
  <Words>421</Words>
  <Application>Microsoft Office PowerPoint</Application>
  <PresentationFormat>Widescreen</PresentationFormat>
  <Paragraphs>96</Paragraphs>
  <Slides>14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614</cp:revision>
  <dcterms:created xsi:type="dcterms:W3CDTF">2021-11-08T00:20:31Z</dcterms:created>
  <dcterms:modified xsi:type="dcterms:W3CDTF">2022-09-20T15:13:55Z</dcterms:modified>
</cp:coreProperties>
</file>