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6" r:id="rId4"/>
    <p:sldId id="269" r:id="rId5"/>
    <p:sldId id="267" r:id="rId6"/>
    <p:sldId id="26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5:13:59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8359 8632 0,'0'25'47,"0"0"-31,0-1 15,0 1-15,0 0-1,0 0-15,0 24 16,0-24 0,0 0-1,0 0 1,0 0 0,0-1-16,0 1 31,25-25 47,25 0-47,-50-25-15,24 1-1,26 24 1,0-75 0,-1 50-16,26-24 15,-26-1 1,1 25 0,-1 1-1,-49-1 1,25 25-16,0 0 15,0-25 1,0 25 0,-1 0-1,1 0 1,0 0 0,0 0 15</inkml:trace>
  <inkml:trace contextRef="#ctx0" brushRef="#br0" timeOffset="2994.9964">6325 7665 0,'-25'24'78,"25"1"-78,0 0 31,0 0-15,0 0-1,0-1 1,0 26-1,0-25 17,0 0-32,0-1 31,25-24 16,0 0 31,0 0-62,24-24 15,1-26-16,24 25-15,50-49 16,25-1 0,-99 26-1,-25 49 1,24 0 0,-49-25-16</inkml:trace>
  <inkml:trace contextRef="#ctx0" brushRef="#br0" timeOffset="6788.5285">5730 10170 0,'0'25'141,"0"0"-126,0-1-15,0 1 16,0 0-1,0 25 1,0-1 0,0-24 15,25-25 63,-1 0-79,1 0 1,25-25 0,0-24-1,-1-26 1,-49 50-1,50 1 1,-25-1 0,24-25-1,-24 50 1,0-25 0,0 25-16,-1 0 31,1 0 16,-25-24-32,25 24 17,-25-25-17</inkml:trace>
  <inkml:trace contextRef="#ctx0" brushRef="#br0" timeOffset="9011.011">6003 11336 0,'0'25'93,"0"-1"-77,0 1 0,25 25-1,-25-25 17,0-1-32,0 1 31,24-25 78,1 0-62,0 0-31,0-25-1,49-49 1,-24 24 0,-1 1-1,-24 24-15,25 0 16,-25 0 15,-1 25-15,1-49-1,25 49 1,-50-25-16,25 25 16,-1 0 15,-24-25 0,25 25 16</inkml:trace>
  <inkml:trace contextRef="#ctx0" brushRef="#br0" timeOffset="11188.47">5928 12650 0,'-24'0'94,"24"50"-63,0-25-15,0 24-1,0-24-15,0 25 16,0-25-1,0-1 1,24-24 62,1 0-62,0 0-1,0 0 1,24-49 0,51-1-1,-1-49 1,99-25 0,-99 25-1,1 24 1,-51 26-1,1 24-15,-50 0 16,25 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5:17:30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3150 6474 0,'-25'0'47,"1"25"-16,-1-25-16,25 25 17,-25-1-1,25 1-15,0 0 46,0 0 1,-25-25-48,25 49 1,-25-24-16,25 0 15,0 25 1,-24 49 0,24-49-1,0-1 1,0 26-16,0-26 16,0 75-1,0-25 1,0-49-1,0 0 1,0 24-16,0-49 16,0 0-1,0 24 1,0 1 0,0-25-1,0-1 1,0 26-16,0 49 15,24 25 1,-24-74 0,25 0-1,0-26 1,-25 26 0,0-25-1,25 0 1,-25-1-1,25 1 1,-25 25 15,0-25-15,0 24 0,0-24-1,0 0 1,0 24-1,0 1 1,0 0 0,0-1-16,0 1 15,0-25 1,0-1 0,0 1-1,0 0 1,0 0-1,0 0-15,0-1 32,0 1-17,0 25 17,0-25-17,0-1-15,0 1 31</inkml:trace>
  <inkml:trace contextRef="#ctx0" brushRef="#br0" timeOffset="3982.657">3349 9550 0,'0'0'0,"-50"0"62,25 0-46,-24 0 0,-1 0-16,0 0 15,26 25 1,-1-25-1,-25 0 1,50 24 0,-25-24-1,25 25 1,0 0 46,0 0-30,0 49-17,0 25 1,0 1 0,0 24-1,0 0-15,0 25 16,0-1-1,0 1 1,0 0 0,0-75-1,0 1 1,0-1-16,0-24 16,0-1-1,0-24 1,0 0-1,0 124 1,0-50 0,0-24-1,0-26-15,0-24 16,0 0 0,0 0-1,0-1 16,0 26 235,0 0-250,0 49-16,25-25 15,-25 25 1,25-24 0,-25-26-1,25 1 16,-25-25 1,0 0-1,25-25 16,-1 0 0,1 0-16,0 0-15,0 0 46,0 0-31,-1 0 1,1 0-32,0 0 375,0 0-344,0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5:18:10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21307 6524 0,'25'0'47,"-25"24"31,25 26-63,-25 0 1,25 24-16,-25 0 16,0-24-1,24-50 1,-24 25-1</inkml:trace>
  <inkml:trace contextRef="#ctx0" brushRef="#br0" timeOffset="575.3899">21630 6400 0,'0'49'31,"0"26"-15,24-26 0,1 1-1,-25-1 1,0 1-1,0-25 1,0 0 0,0-1-1,25-24 32</inkml:trace>
  <inkml:trace contextRef="#ctx0" brushRef="#br0" timeOffset="1239.8279">27905 4266 0,'0'0'0,"0"50"15,0 0 1,25-1 0,-25 1-1,25-1 1,-25 1 0,0-25-1,25-25 1,-1 0 15</inkml:trace>
  <inkml:trace contextRef="#ctx0" brushRef="#br0" timeOffset="1734.1562">28253 4316 0,'24'0'15,"-24"25"1,25 24-1,0 1 1,0 0 0,-25-1-1,25 1-15,-1-50 16,-24 49 0,25-24 15</inkml:trace>
  <inkml:trace contextRef="#ctx0" brushRef="#br0" timeOffset="3386.2591">23044 7020 0,'49'-25'93,"1"25"-77,49-25 0,-25 0-16,-24 25 15,0-24 1,49-1 0,-50 0-1,51 0 1,197-74-1,-49 49 1,-74 25 0,-100 25-16,-24-24 15,0-1 1,-26 25 0,51-25-1,-50 25 1,49-25-1,0 0 1,1 1 0,49-1-16,0 25 15,-25-25 1,25 0 0,-25 0-1,-49 1 1,24-1-1,-49 25 1,0 0 0,25-25-1,-26 25 1,1 0 0,-25-25-1,25 25 1,0-25-1,0 25 1,-1 0-16,26-24 16,-25 24-1,0-25 1,0 25 0,-1 0-1,1 0-15,25-25 16,-25 25-1,-1-25 1,26 0 0,-25 1-1,0 24 1,-1 0-16,-24-25 16,25 25-1,0 0 1,0 0 31,0 0 0,-25-25-32</inkml:trace>
  <inkml:trace contextRef="#ctx0" brushRef="#br0" timeOffset="6390.2686">22374 9227 0,'0'50'93,"0"-25"-77,25 24-16</inkml:trace>
  <inkml:trace contextRef="#ctx0" brushRef="#br0" timeOffset="7242.8325">28997 6970 0,'0'25'47,"0"25"-32,24-26 1,1 26 0,0 24-1,25 1 1,-50-50 0,49 24-1,-24-24-15,0-25 31</inkml:trace>
  <inkml:trace contextRef="#ctx0" brushRef="#br0" timeOffset="8541.7001">24284 9500 0,'0'-25'62,"0"1"-62,99 24 16,0-25-1,100 0 1,74-25 0,-1-49-1,26 25 1,-75-1-16,-24 1 16,-50 24-1,-1 1 1,-48-1-1,24 0 1,49 1 0,1 24-16,-1-25 15,26 1 1,-25-1 0,-26 25-1,-98 1 1,0 24-16,-26-25 15,26 0 1,-25 25 0,24-25-1,51-24 1,-51 49 0,26-25-16,-26 0 15,-24 25 1,25-25-1,-25 25 1,24 0 0,-24-25-1,0 25-15,0 0 16</inkml:trace>
  <inkml:trace contextRef="#ctx0" brushRef="#br0" timeOffset="10394.9428">22399 9302 0,'0'25'94,"0"-1"-79,0 1-15,24 0 16,-24 25 0,0-1-1,0 1 1,25-25-1,0 24 1,-25-24 0,25 0-1,-25 24 1,0-24 15</inkml:trace>
  <inkml:trace contextRef="#ctx0" brushRef="#br0" timeOffset="17789.8681">4242 7962 0,'24'-25'63,"1"25"-47,50 0-1,-1 0 1,-24 0-16,-1 0 15,50 0 1,50 0 0,99 0-1,-24 0 1,-26-24 0,50 24-1,-124 0-15,-25-25 16,-24 25-1,-26 0 1,-24 0 0,0 0-1,0 0 1,0 0 31,24 0-32,-24 0 1,0 0 0,0 0-1,-1 0 1,26 0 0,0 0-16,-26 0 31,26 0-16,0 25 1,-1-25 0,26 24-1,-51-24 1,26 0 0,-25 0-1,0 0 1,-1 0 15,1 0 391,0 0-406,0 0-1,25 0 1,-1 0-16,1 0 15,-25 0 1,24 0 0,-24 0-1,49 0 1,-24 0 0,-25 0-1,0 0-15,-1 0 31,1 0 32</inkml:trace>
  <inkml:trace contextRef="#ctx0" brushRef="#br0" timeOffset="25801.2148">8483 9922 0,'25'-25'31,"0"25"-15,24 0-16,26 0 15,24-25 1,75 25-1,49-25 1,50-24 0,24 49-1,-98 0-15,-100-25 16,0 25 0,-49 0-1,0 0 1,-1-25 15,-24 25 0</inkml:trace>
  <inkml:trace contextRef="#ctx0" brushRef="#br0" timeOffset="26749.8467">9996 9525 0,'25'0'93,"25"0"-77,-1 50 0,75-26-1,-49 1 1,24 0 0,-49 0-1,-1 0 1,-24-25-1,25 24 1,-26-24 0,-24 25-16,25-25 31,-25 25 31,0 0-30,-25-25-32,1 49 15,-1 1 1,-25 0 0,25-1-1,-24 1 1,24-25 15,0 0-15,0-25 15</inkml:trace>
  <inkml:trace contextRef="#ctx0" brushRef="#br0" timeOffset="28538.0419">8781 7838 0,'25'0'46,"24"0"-14,1-25-17,24 1 1,75-1 0,50 0-16,-26 0 15,-49 25 1,-49 0-1,-1 0 1,-49 0 0,0 0 15,-1 0-15,-24-25 155,0 1-139</inkml:trace>
  <inkml:trace contextRef="#ctx0" brushRef="#br0" timeOffset="32189.4758">4638 6921 0,'-24'0'31,"24"24"47,0 1-62,24 0 0,-24 0-1,25 0 17,25-25-17,-25 0 1,24 0-16,51 0 15,-26-50 1,50 25 0,-99-24-1,49 24 1,-74-25 0,25 50-1,-25-25 1,25 25-1,0 0-15,-25-25 16</inkml:trace>
  <inkml:trace contextRef="#ctx0" brushRef="#br0" timeOffset="40066.7423">6325 10641 0,'0'25'109,"0"0"-109,0 0 16,0 49-1,0-49 1,0 0 0,0-1-1,0 26 1,0-25 0,0 24-1,0 1 1,0-25-1,0 24 1,25-49-16,-25 25 16,25 0-1,-25 0 1,0 25 0,25-26 15,-1 26-31,-24-25 15,25 0 1,0 24 0,0-24-1,0 0 1,-25 0 0,24-1-1,-24 1 1,25-25-1,0 50 1,0-25 15,-25-1-31,49 1 16,-24 0 15,25-25-15,-1 0 15,1 0-15,-25 0-16,25 0 15,-1 0 1,1 0 0,-25 0-1,24 0 16,1 0 1,-1 0-32,51-25 15,48 25 1,-48-25 0,-76 25-1,26 0 1,-25 0-1,0 0-15,-25-24 16,24 24 0,51-25-1,-1 0 1,-24 0 0,-1 25-1,1 0 1,0 0-1,-1-25 1,-24 25-16,0-24 16,25 24-1,-26-25 17,-24 0-1,25 25-16,0 0 17,-25-25-17,25 25 1,-25-25 46,25 25-15,-25-24-47,0-1 47,24 25-31,1-25 31,0 25-32,0 0 1,0 0 0,-1 0 15,-24-25 297,0 0-234,25 25-63,-25-24-15,25-1 46,0 25 1</inkml:trace>
  <inkml:trace contextRef="#ctx0" brushRef="#br0" timeOffset="43361.9292">20737 11683 0,'0'25'47,"0"24"-31,0 1-1,0-25 1,0 49 0,0-49-1,0 0-15,0 0 47</inkml:trace>
  <inkml:trace contextRef="#ctx0" brushRef="#br0" timeOffset="44077.4079">21034 11733 0,'-24'0'79,"-1"24"-48,25 26-16,0 0 1,0-1 0,0-24-16,0 0 15,0 0 32</inkml:trace>
  <inkml:trace contextRef="#ctx0" brushRef="#br0" timeOffset="45136.117">29617 10641 0,'-25'25'31,"25"25"-15,0 24-16,0-24 16,0-1-1,0 1 1,0-1 0,0-24-1,0 0 1,0 0-16</inkml:trace>
  <inkml:trace contextRef="#ctx0" brushRef="#br0" timeOffset="45930.6423">29865 10616 0,'0'25'78,"0"0"-62,0 74-1,25-24 1,-1-26 0,-24 1-16,0-1 15,0 1 17,0-25-17,0 0 1,0-1-1,0 1 17,0 0-32,0 0 31</inkml:trace>
  <inkml:trace contextRef="#ctx0" brushRef="#br0" timeOffset="48297.2272">24135 11435 0,'0'25'62,"0"0"-46,0-1-1,0 1 1,0 0 31</inkml:trace>
  <inkml:trace contextRef="#ctx0" brushRef="#br0" timeOffset="48965.6693">24309 11410 0,'0'25'79,"0"0"-64,0 0 16,0-1-31,0 1 63</inkml:trace>
  <inkml:trace contextRef="#ctx0" brushRef="#br0" timeOffset="49773.2069">27384 11088 0,'0'24'62,"0"1"-30,0 0-17,0 0 1,0 0-1</inkml:trace>
  <inkml:trace contextRef="#ctx0" brushRef="#br0" timeOffset="50293.5555">27756 10964 0,'0'24'78,"0"26"-62,0 0-1,25 24 1,-25 25-16,25-49 15,0-25 1,-25 0 0,0-1-1</inkml:trace>
  <inkml:trace contextRef="#ctx0" brushRef="#br0" timeOffset="51385.2835">25226 11956 0,'25'0'63,"0"0"-47,25 0-1,-1 0 1,26 0-16,-26 0 15,1 0 1,-1 0 0,1 0-1,0-25 1,24 25 0,-49 0-16,0 0 15,-1 0 1,1 0-1,25 0 17,-25 0-17,0 0 1,-1 0 0,1-25-1,0 25 16,0 0 79</inkml:trace>
  <inkml:trace contextRef="#ctx0" brushRef="#br0" timeOffset="53847.9342">21059 13271 0,'0'24'47,"0"26"-32,0 0 1,-25-1-16,25 50 16,0-49-1,0 24 1,0-49-1,-24 25 1,24-1 0,0-24 31</inkml:trace>
  <inkml:trace contextRef="#ctx0" brushRef="#br0" timeOffset="55403.9632">30460 12328 0,'0'74'94,"25"1"-78,-25 24-16,25-25 15,-25-24 1,0-25 0,25 0-1,-25-1 1,0 1-1,0 25 1,0-25 0,0-1-1,0 1 1,0 0 15</inkml:trace>
  <inkml:trace contextRef="#ctx0" brushRef="#br0" timeOffset="58388.9549">24879 13246 0,'0'25'93,"0"24"-77,0-24 0,0 0-1,0 0 1,0-1 15,0 1 0</inkml:trace>
  <inkml:trace contextRef="#ctx0" brushRef="#br0" timeOffset="59504.6995">27112 12998 0,'0'24'94,"0"26"-78,0 0-1,0-1 1,0-24 15,0 0 1,0 0 14</inkml:trace>
  <inkml:trace contextRef="#ctx0" brushRef="#br0" timeOffset="62404.6328">20960 15255 0,'0'49'125,"0"-24"-125,0 25 16,0-25 0,0 49-1,0-24 1,0-1 0,0-24 15,0 0-16</inkml:trace>
  <inkml:trace contextRef="#ctx0" brushRef="#br0" timeOffset="63154.136">21307 15255 0,'0'25'62,"0"24"-62,0 26 16,0-1 0,0-24-1,0-25 16,0-1 32,0 1 15</inkml:trace>
  <inkml:trace contextRef="#ctx0" brushRef="#br0" timeOffset="64162.8075">31676 14412 0,'0'24'93,"0"1"-77,0 25 0,0 24-16,0-24 15,0-25 1,24-1 0,-24 1-1,0 0 16,25-25 16</inkml:trace>
  <inkml:trace contextRef="#ctx0" brushRef="#br0" timeOffset="64893.2937">31874 14436 0,'0'50'78,"0"-25"-62,25 0 0,0 24-16,-25 1 15,24-25 1,-24-1-1,0 1 1,25 0 0,-25 0 31</inkml:trace>
  <inkml:trace contextRef="#ctx0" brushRef="#br0" timeOffset="67910.3084">24978 14982 0,'0'25'78,"0"0"-47,0-1-15,0 1 15,0 0 0,0 0 47,0 0-31</inkml:trace>
  <inkml:trace contextRef="#ctx0" brushRef="#br0" timeOffset="70168.8138">27905 14709 0,'0'25'203,"0"0"-187,0 0 30,0-1 1,0 1-15,0 0 46,0 0-31,0 0-1,0-1-30,0 1 47</inkml:trace>
  <inkml:trace contextRef="#ctx0" brushRef="#br0" timeOffset="75897.6347">24433 15801 0,'0'-25'46,"49"0"-14,1 25-17,24-25-15,199 0 16,0 1 0,-50-26-1,50 25 1,-75 0-1,1 25 1,-1-24-16,1 24 16,-50 0-1,-25-25 1,24 25 0,101 0-1,-1 0 1,-50 0-1,-74 0-15,0 25 16,-50-1 0,-24-24-1,-25 25 1,0-25 0,-1 0-16,1 0 296</inkml:trace>
  <inkml:trace contextRef="#ctx0" brushRef="#br0" timeOffset="79325.9228">20960 16619 0,'0'25'79,"0"0"-64,0 0 1,0 24-1,0-24 17,0 0-17,0 0 1,0-1 0,0 1-1,0 0 16,0 0-15</inkml:trace>
  <inkml:trace contextRef="#ctx0" brushRef="#br0" timeOffset="80587.7644">32618 15875 0,'0'25'79,"0"0"-64,0 24 1,0-24-1,0 0 1,0 24 0,0-24-1,0 0-15,0 25 16,0-26 0,0 1 30,0 0 1</inkml:trace>
  <inkml:trace contextRef="#ctx0" brushRef="#br0" timeOffset="81809.5823">25400 16421 0,'0'25'78,"0"-1"-78,0 1 16,0 0 0,0 0 15,0 0 0,0-1-15</inkml:trace>
  <inkml:trace contextRef="#ctx0" brushRef="#br0" timeOffset="82493.0428">25673 16321 0,'0'25'78,"-25"-25"-47,25 50-15,0 0 0,0-26-1,0 1 1,0 25-16,0-25 31,0 24-15,0-24-1,0 0 1,0 24 0,0-24 30</inkml:trace>
  <inkml:trace contextRef="#ctx0" brushRef="#br0" timeOffset="83254.5472">29146 16049 0,'0'24'78,"0"26"-62,0-25-1,0 0 1,0-1 0,0 1 15</inkml:trace>
  <inkml:trace contextRef="#ctx0" brushRef="#br0" timeOffset="83933.9968">29468 15875 0,'0'25'62,"0"0"-31,0-1-15,0 26 0,0 0-1,0-1 1,0-24-1,0 0 1,0 0 0,0-1-1,0 26 32,0-25 16</inkml:trace>
  <inkml:trace contextRef="#ctx0" brushRef="#br0" timeOffset="105783.5855">6424 13816 0,'75'0'94,"74"0"-79,49 0-15,-74 0 16,0 0-1,0 0 1,0 25 0,25 0-1,-50 0 1,-24-25 0,-26 0-1,1 0-15,-25 0 31,-1 0 48,1 0-64</inkml:trace>
  <inkml:trace contextRef="#ctx0" brushRef="#br0" timeOffset="115902.3265">2282 15056 0,'0'-24'16,"25"24"46,0 0-31,-1 0-31,26 0 16,124 0 0,-1 0-1,-73 0 1,-26 0-1,-24 0 1,-26 0-16,51 0 16,-50 0-1,24 0 1,1 0 0,24 0-1,25 0 1,1 0-16,-51 0 15,1 0 1,-25 0 0,24 0 15,-24 0 0,0 0-31,0-25 16,49 25-1,-24 0 1,24 0 0,-49 0-1,0 0-15,0 0 32</inkml:trace>
  <inkml:trace contextRef="#ctx0" brushRef="#br0" timeOffset="118724.2067">5060 15056 0,'50'0'47,"24"-24"-32,1 24 1,24 0 0,0 0-1,75 0 1,123 0-16,-73 0 16,-26 0-1,-49 0 1,-25 0-1,-25 0 1,0 0 0,25 0-1,0 0 1,-49 0 0,-1 0-16,-24 0 15,-1 0 1,1 0-1,0 0 1,-1 0 0,-24 0-1,0 0 1,0 0 0,-1 0-1,1 0-15,0 0 31,0 0 1,0 0-17,-1 0 32,1 0 0</inkml:trace>
  <inkml:trace contextRef="#ctx0" brushRef="#br0" timeOffset="122857.976">2753 14188 0,'25'25'78,"-25"49"-62,50-49 0,-50 0-1,0 0 1,25-25-16,-1 25 16,1-25 77,0 0-93,0-25 16,0 0 0,24-25-1,174-74 1,1-24-1,-150 123 1,-24-25 0,-26 50-1</inkml:trace>
  <inkml:trace contextRef="#ctx0" brushRef="#br0" timeOffset="127093.7954">8161 16148 0,'49'0'109,"-24"0"-93,74 0 0,-24 0-16,-26 0 15,1 25 1,0-25-1,24 0 1,0 0 0,-24 0-1,0 0-15,-26 0 16,1 0 0,25 0-1,-25 0 1,-1 0-1,1 0 1,0 0-16,0 0 16,25 0-1,-26 0 1,1 0 15,0 0-15,0 0 15,-25 24-15,25-24 31,-1 0-32,1 0 16,0 0 1,0 0-1,0 0 0,-1 0-15,1 0 31</inkml:trace>
  <inkml:trace contextRef="#ctx0" brushRef="#br0" timeOffset="131655.8358">9897 15379 0,'25'0'109,"-25"25"-93,25 0 15,24-25 47,1 0-47,-25 0-15,124-100-1,-25 26-15,-75 49 16,1-25 0,-25 50-1,-25-24 1,24 24 0</inkml:trace>
  <inkml:trace contextRef="#ctx0" brushRef="#br0" timeOffset="150171.1862">8086 17438 0,'50'0'94,"0"-25"-94,24 25 16,0 0-1,150 0 1,-51-25 0,-74 25-1,-24 0 1,-26 0-1,26 0 1,-25 0-16,-26 0 16,26 0-1,-25 0 1,0 0 0,-1 0 15,1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5:27:40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10120 5457 0,'0'25'47,"0"24"-31,25 26-1,0 24 1,25 0 0,-1-24-16,-49-26 31,25 1-31,0-50 15,24 0 32,-24 0-31,50-50 0,73-49-1,26 0 1,74-25-16,0-50 15,-25 50 1,-123 50 0,-1-1-1,-50 51 1,-24 24 0,0-25-16,0 25 15</inkml:trace>
  <inkml:trace contextRef="#ctx0" brushRef="#br0" timeOffset="7395.9383">2753 8285 0,'0'-25'93,"50"25"-61,0 0-17,24 0 1,0 0-1,-24 0-15,24 0 16,-24 0 0,-25 0-1,0 0 1,-1 0 15,1 0-31,0 0 16,0 0 15,0 0 47</inkml:trace>
  <inkml:trace contextRef="#ctx0" brushRef="#br0" timeOffset="8736.8285">6573 7243 0,'0'25'78,"0"0"-62,0-1-1,0 1 1,0 25-1,0-25 1,0 24 0,0-24-1,25-25 48,0 0-48,-25-25 1,49 0 0,1 1-1,24-26 1,1 25 0,49-24-1,-50-26-15,1 50 16,-26-24-1,1 49 17,-25-25-1</inkml:trace>
  <inkml:trace contextRef="#ctx0" brushRef="#br0" timeOffset="13503.1948">5755 8310 0,'24'0'125,"1"0"-125,25 0 15,-25 0 1,24 0 0,26 0-1,24 0 1,75 0-1,-50 0 1,24 0-16,1-25 16,50 25-1,-50-25 1,-50 25 0,-25 0-1,-24 0 1,-1 0-16,1 0 15,0 0 1,74 0 0,0 0-1,0 0 1,-50 0 0,0 0-16,-24 0 15,0 0 1,-1 0-1,-24 0 1,0 0 0,0 0-16,0 0 15,-1 0 17,1 0-17,0 25 32,0-25-31,0 0-1,-1 0 1,1 0 0,0 25-1,0-25 1,0 0-1,-1 0 17,1 0-1,-25 24-15,25-24 30,0 0 548,24 0-563,-24 0-31,25 0 16,24 0 0,50-24-1,-74-1 1,-25 25 0,-1 0-1,1 0 32</inkml:trace>
  <inkml:trace contextRef="#ctx0" brushRef="#br0" timeOffset="18495.5295">4266 9674 0,'50'0'93,"0"0"-77,148 0 0,25 0-16,-49 0 15,-75 0 1,-24-25 0,-26 25-1,-24 0 16</inkml:trace>
  <inkml:trace contextRef="#ctx0" brushRef="#br0" timeOffset="19881.4505">8979 8806 0,'-25'0'0,"1"-25"16,-26 25 0,-49-25-1,0 25 1,-1-25 0,26 25-1,-50-25-15,74 25 16,-24 0-1,0 0 1,-1 0 0,-49 0-1,25 0 1,0 0 0,24 0-1,26 0-15,24 0 16,-25 0-1,25 0 1,1 0 0,-1 0-1,25 25 17,0 0-1,0 0 16,-25-25 0,25 25-16,-25 24 0,25-24 0,-25 0-15,25 0 0,-24-1 15,-1-24 0,25 25-15</inkml:trace>
  <inkml:trace contextRef="#ctx0" brushRef="#br0" timeOffset="20957.1685">7342 8781 0,'0'25'125,"0"-1"-109,0 1 31,0 0-16,0 0-15,0 0-1,0-1 16,0 1-31,0 0 63,25-25 46,0 0-93,0 0 0,-1 0 15,1 0 0,0 0-15,0 0 15</inkml:trace>
  <inkml:trace contextRef="#ctx0" brushRef="#br0" timeOffset="23786.0555">8954 9351 0,'50'0'63,"25"0"-63,-1 0 16,50-24-1,124 24 1,50-25-1,-75 25 1,174 0 0,-75 0-1,-123 0-15,-100 0 16,-25 0 0,-24 0-1,-25 0 16</inkml:trace>
  <inkml:trace contextRef="#ctx0" brushRef="#br0" timeOffset="24932.8206">10889 8954 0,'25'25'125,"25"0"-94,-1 0-15,1 0-16,24 0 15,-24 24 1,49-24 0,-49 49-1,-1-74 1,-49 25-1,25-25 1,0 25 0,-25 0 15,0 0 78,0-1-109,0 1 32,-25-25-17,25 25 1,-25 0-1,1-25 1,24 25 0,0-1-1,-25-24 1,25 25 0,-25 0-16,0 0 15,0 0 1,1-1-1,-1 1 32,0 0 0</inkml:trace>
  <inkml:trace contextRef="#ctx0" brushRef="#br0" timeOffset="38999.2068">12874 8682 0,'0'24'63,"0"26"-48,0-25 1,0 24-1,0 1 1,0 0-16,0-26 16,0 1 15</inkml:trace>
  <inkml:trace contextRef="#ctx0" brushRef="#br0" timeOffset="40288.0656">12998 8806 0,'0'-25'15,"24"25"64,1 0-64,0 0 1,25 0-16,-50-25 15,24 25 1,1 0 15,0 0-15,0 0 0,-25 25 15,0 0-16,0-1 1,0 1 15,0 25-31,0-25 16,0-1 0,0 1-1,0 0 16,0 0 1,-25-25-32,25 25 15,-25-25 1,25 25 0,-25-25-1,25 24 16,0 1 16,0 0-15,25-50 93,0 25-110,-25-25 1,25 25 15,-25-24 0,25 24-15,24 0 15,-24 0 0,0 0-31,0 0 16,0 24 31,-1-24 31</inkml:trace>
  <inkml:trace contextRef="#ctx0" brushRef="#br0" timeOffset="60385.4767">9500 13494 0,'0'0'0,"25"0"203,0 0-156,0 0 359,-1 0 32,-48 25-313,-1-25-79,0 0 17,50 0 93,-25 24 47,0-48-78,0-1-93,0 0-17,0 0 16,0 0 110,25 25-141,-25-24 16,24-1-1,-24 0 32,0 50 172,-24 0-219,24-1 31,0 1-15,0 25-1,0-25 1,0 24 0,0-24-1,0 0 1,0 0 31,24-25 78,1 0 78,-25-25-187</inkml:trace>
  <inkml:trace contextRef="#ctx0" brushRef="#br0" timeOffset="62054.5873">12700 13568 0,'25'-25'62,"0"25"-62,49-24 16,0 24-1,26 0 1,24 0 0,0 0-1</inkml:trace>
  <inkml:trace contextRef="#ctx0" brushRef="#br0" timeOffset="62741.0448">13271 13345 0,'0'-25'16,"24"25"31,1 25-16,25 0-15,-1 24-1,1-24 1,-25 0-16,0 25 16,-1-50-1,-24 24 1,0 1-1,0 0 17,0 0-1,0 24-15,0-24-1,-24 25 1,-26-1-1,50 26 1,-50-26 0,50-24-1,-24 0-15,-1-25 16</inkml:trace>
  <inkml:trace contextRef="#ctx0" brushRef="#br0" timeOffset="64006.8895">14412 13171 0,'0'-25'47,"24"1"-16,1 24 0,0 0-15,0 0-1,0 0 1,-1 0 15,-24 24 0,25-24-31,-25 25 16,0 0 15,0 0-15,0 0 0,0 0 15,0 24-16,-49 75 1,-1-49 0,0-26-1,1 1 1,24-25 0,-50-1-16,51 1 15,-1-25 1,0 25-1,0-25 1,25 25 0,-25 0-1,25-1 63,25-24 63,0 0-125,0 0-1,0-24 1,24 24 0,-24 0-1,0 0 1,0 0-1,0 0 1,-1 0 0,1 0-1,0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5:31:10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7615 13940 0,'-25'0'47,"25"50"-32,0-25 1,0-1 0,0 1-1,0 25 1,0-25 31,50-25 47,-25 0-63,24 0-16,1 0 1,-25 0 0,24-25 15,1 0-15,-25 25-1,24-25 1,1 0-1,0 25 17,-26 0 15</inkml:trace>
  <inkml:trace contextRef="#ctx0" brushRef="#br0" timeOffset="1176.7827">10418 13891 0,'0'24'94,"0"1"-63,25 0-15,-25 0-16,0 24 16,25-24-1,-25 0 1,0 0 0,0 24 15,24-49 16,1 0 0,0-24-32,25-1 1,49-50-1,50 26 1,-1-26 0,-24 51-1,-74-26 1,-25 25-16,0 25 16,0 0-1,-1 0 16</inkml:trace>
  <inkml:trace contextRef="#ctx0" brushRef="#br0" timeOffset="2664.7756">14287 14015 0,'0'24'78,"0"1"-47,0 0-15,0 25-1,0-26 1,0 1-1,25 0 1,-25 0 15,25-25-31,0 0 47,0 0-31,24 0 15,26-75-15,49 1-1,-50 24 1,1-24-16,-1 24 16,-49 1-1,24 49 1,-49-25-1,25 25 1,-25-25 0</inkml:trace>
  <inkml:trace contextRef="#ctx0" brushRef="#br0" timeOffset="4587.0577">10368 15280 0,'-74'0'62,"24"24"-62,1 1 16,-26 25 0,1-25-1,-25 0 1,-1-1-1,-48 1 1,73 0-16,1 25 16,-1-50-1,1 24 1,-75 51 0,0-50-1,50-1 1,0-24-16,49 0 15,-24 0 1,49 0 0,-25 0-1,26 0 1,-26 0 0,25 0-16,0 0 15,-49-24 1,0-26-1,49 50 1,-25-25 0,1-24-1,24 24-15,0 0 16,-25 25 0,50-25-1,-24 25 1,24-25 15</inkml:trace>
  <inkml:trace contextRef="#ctx0" brushRef="#br0" timeOffset="10095.7357">14238 16495 0,'0'0'0,"0"-25"63,25 25-48,-1 0 1,26 0-1,74-24 1,25-1 0,0 25-1,49-25-15,-49 25 16,49 0 0,-49-25-1,-49 25 1,-1 0-1,-25 0 1,1 0-16,-1 0 16,25 0-1,-24 0 1,-26 0 0,-24 0-1,25 0 266,-26 0-265,26 0-16,-25 0 16,0 0-1,24 0 1,1 0 0,0 0-1,49 0 1,-25 0-1,-24 0-15,24 0 16,-49 0 0,25 0-1,-1 0 1,-24 0 0,0 0-1,0 0-15,49 0 16,0 0-1,-24 0 1,0 0 0,-26 0 15,1 0-31,0 0 47,0 0-16,0 0-15,-1 0-1,26 0 1,0 0 0,-26 0-1,1 0 1,0 0-1,0 0 17,0 0-1,0 0 31,-1 0 1,1 0-16</inkml:trace>
  <inkml:trace contextRef="#ctx0" brushRef="#br0" timeOffset="12520.3515">8558 16694 0,'0'-25'79,"24"25"-64,26 0 1,-25 0-1,24 0 1,26 0-16,-1 0 16,-24 0-1,-1 0 1,-24 0 0,25 0 15,-25 0-16,0 0 1,-1 0 0,1 0-1,0 0 1,0 0 0,0 0-1,24 0 1,1 25-16,-25-25 15,-1 0 1,1 0 0,25 0-1,-25 0 17,24 0-17,-24 0 1,0 0-16,0 0 31,-1 0 63</inkml:trace>
  <inkml:trace contextRef="#ctx0" brushRef="#br0" timeOffset="15669.4537">11509 16520 0,'25'0'63,"0"0"-48,25 0 1,49 0 0,25 0-1,-75 0 1,1 0-1,0 0 1,-26 0-16,26 0 16,24 0-1,-24 0 1,0 0 0,24 0-1,-24 0 1,24 0-16,-49 0 15,0 0 1,0 0 0,-1 0-1,1 0 17,0 0-1,0 0 0,0 0 78</inkml:trace>
  <inkml:trace contextRef="#ctx0" brushRef="#br0" timeOffset="18459.3139">12105 16495 0,'0'25'94,"0"25"-63,0-1-15,0 26-16,0-1 15,0 25 1,0-49 0,0-1-1,0 1 1,24 0 0,-24-1-1,0-24 1,0 0-1,0 0-15,25-1 16,-25 1 0,0 0-1,0 0 32,25-25 359,0 25-374,-25-1-1,25-24 578</inkml:trace>
  <inkml:trace contextRef="#ctx0" brushRef="#br0" timeOffset="28181.8009">17388 15280 0,'0'24'16,"0"1"15,0 0-15,0 0-1,0 25 1,0-1-16,0-24 15,0 25 17,0-26-1,25-24-15,-25 25-1,0 0 16,25-25 16,-1 0-15,26 0-17,49-50 1,75-49-1,74-75 1,-25 26 0,0-1-16,1 50 15,24-1 1,25-24 0,-100 50-1,-74 49 1,-24-24-1,-50 24 1,0 25 0,-1-25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04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String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built-in methods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05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 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62800" y="2741400"/>
              <a:ext cx="1188000" cy="1902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440" y="2732040"/>
                <a:ext cx="1206720" cy="19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to work with String in PHP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quoted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quoted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Heredoc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Newdoc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(since PHP 5.3)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 PHP-Introduction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71720" y="2330640"/>
              <a:ext cx="134280" cy="207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2321280"/>
                <a:ext cx="153000" cy="20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0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char, in single or double quotations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“Faisal Zamir”;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and double quotations string 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‘Faisal Zamir’;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“Faisal “Zamir”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 error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‘Faisal “Zamir” Jafri’; // no error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“Faisal ‘Zamir’ Jafri”; // no error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$name = “Faisal Zamir”;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“My name is $name”;  // Correct way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‘My name is $name’; // Incorrect way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21520" y="1535760"/>
              <a:ext cx="10921320" cy="4742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60" y="1526400"/>
                <a:ext cx="10940040" cy="47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count total length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$string = “Faisal Zamir”;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count total word present 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string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reverse a string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($string);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 PHP- Built-in Methods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1080" y="1839600"/>
              <a:ext cx="4259880" cy="3188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720" y="1830240"/>
                <a:ext cx="427860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4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used to find position of string in a given string.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return the starting index number of required string otherwise return False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(“Faisal Zamir Jafri", “Zamir"); // result is 7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used to replace any string with another string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(old word, new word, string)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("Zamir", "Jafri", "Faisal Zamir"); //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 PHP- Built-in Methods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32400" y="4973760"/>
              <a:ext cx="4340160" cy="1268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3040" y="4964400"/>
                <a:ext cx="4358880" cy="1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21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05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3"/>
            <a:ext cx="8917082" cy="190215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Number&amp; Math Functions in PHP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9613</TotalTime>
  <Words>299</Words>
  <Application>Microsoft Office PowerPoint</Application>
  <PresentationFormat>Widescreen</PresentationFormat>
  <Paragraphs>54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639</cp:revision>
  <dcterms:created xsi:type="dcterms:W3CDTF">2021-11-08T00:20:31Z</dcterms:created>
  <dcterms:modified xsi:type="dcterms:W3CDTF">2022-09-20T15:14:16Z</dcterms:modified>
</cp:coreProperties>
</file>