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2:57:42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5680 0,'25'0'78,"0"0"-47,0 0 1,-1 0-17,26 0-15,0 0 16,24 0 0,0 0-1,1 0 1,-1 0-1,-24 0-15,-1 0 16,-24 0 15,0 25 1,25 298-17,-26-26 1,26 75-16,0 596 15,24-348 1,-24-50 0,24 199-1,-49-347 1,0-149 0,99 843-1,-25-25-15,-74-545 16,0-372-1,-25-100 1,0-49 0,0 0-1,0 0 1,0 123 281,0 76-282,0-26 1,24 75 0,-24 0-1,25-50 1,-25-99 0,0-50-1,-25 1 1,1-26-16,-26-24 31,0 25-31,-24-25 16,24 24-1,1-24 1,-26-25 0,26 0-1,-1 0-15,-24 0 16,24 0-1,25 0 1,0 0 0,-24 0-1,24 0 1,0 0 0,0 0-1,1 0-15,-1 0 31,25 25-15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31:18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5755 6747 0,'0'0'0,"24"0"94,26 0-94,49 0 15,1 0 1,24 0-1,-25 0 1,25 0 0,-25 0-1,-25 25-15,26-25 16,-1 24 0,0-24-1,-49 0 1,-25 0-1,-25 25-15,49-25 16,-24 0 31</inkml:trace>
  <inkml:trace contextRef="#ctx0" brushRef="#br0" timeOffset="1437.9587">15577 6697 0,'50'0'78,"49"0"-62,25 0 0,-49 0-1,24 0 1,-25 0 0,-49 0-16,25 0 15,-26 0 1,-24 25-1,25-25 1</inkml:trace>
  <inkml:trace contextRef="#ctx0" brushRef="#br0" timeOffset="4157.7772">26839 4415 0,'0'50'78,"0"-25"-62,0-1-16,24 51 15,1-50 1,-25 74 0,0-25-1,25-24 1,-25 0 0,25-1-1,-25-24 1,0 0-1,49-50 95,76-74-95,23-50-15,1 0 16,25 50 0,-25 0-1,-25 24 1,-25 26 0,-50-1-1,-24 50-15,25-25 16,-50 0-1,25 25 1</inkml:trace>
  <inkml:trace contextRef="#ctx0" brushRef="#br0" timeOffset="10936.311">12551 9575 0,'25'0'78,"25"0"-63,-1 0 1,26 0 0,-1 0-16,0 0 15,26 0 1,-51 0 0,1 0-1,-25 0 1,24 0-1,-24 0 1,0 0 15,0 0 1</inkml:trace>
  <inkml:trace contextRef="#ctx0" brushRef="#br0" timeOffset="15487.3524">17165 11460 0,'0'74'62,"0"1"-46,0 49 0,0 0-1,0-50 1,0-49 0,0 0 15</inkml:trace>
  <inkml:trace contextRef="#ctx0" brushRef="#br0" timeOffset="15869.6105">17016 11187 0</inkml:trace>
  <inkml:trace contextRef="#ctx0" brushRef="#br0" timeOffset="16582.0893">17587 11187 0,'-25'0'78,"0"0"-62,25 25-16,-50 24 16,25 26-1,-24-26 1,24 51-1,0 48 1,25 1 0,0-25-1,0-49 1,0-26 0,0 1-16,0-1 15,0-24 1,0 0-1,0 0 1,0 25 0,0-26-1,0 1 1,0 25-16</inkml:trace>
  <inkml:trace contextRef="#ctx0" brushRef="#br0" timeOffset="17067.4096">17239 12129 0,'0'-24'31,"25"24"-15,0-25-1,-25 0 1,49 25-16,1-25 16,-25 25 15,0 0 47,-1 0-62</inkml:trace>
  <inkml:trace contextRef="#ctx0" brushRef="#br0" timeOffset="18143.134">17884 11460 0,'-25'0'62,"25"25"-62,-24 24 16,-1 26 0,0-26-1,0-24 1,0 25-1,25-26-15,-24 1 16,24 25 0,-25-1-1,25 1 17,0 0-1,0-26-16,0 26 1,0 0-16,25-1 16,-25 1-1,49-25 1,-24 0 0,25-1-1,-26 1 1,1-25-1,0 0-15,0 0 16,0 0 0</inkml:trace>
  <inkml:trace contextRef="#ctx0" brushRef="#br0" timeOffset="19463.0192">19248 11311 0,'0'-25'47,"50"25"-16,24 0-31,-24 0 16,0 0 0,-1 0-1,1 0 1,-50 50 0,50-50-1,-50 49-15,24-24 16,1 25-1,-25 24 1,25-49 0,-25 25-1,0 98 1,0-48 0,0-1-16,0-25 15,0-49 1,0 25 15,0-26 0,-25 1-15,-24-25 0,24 25-1,-25-25 1</inkml:trace>
  <inkml:trace contextRef="#ctx0" brushRef="#br0" timeOffset="20113.4477">18852 12030 0,'0'0'0,"0"-25"94,0 1-47,49 24-31,1-50-1,49 25 1,-25 25 0,-49 0-1,0 0 16</inkml:trace>
  <inkml:trace contextRef="#ctx0" brushRef="#br0" timeOffset="23817.93">17363 14536 0,'25'0'125,"0"-25"-109,0 25-16,-1 0 47,-24-25-31,25 0 15,0 0-31,0 1 31,-25-1 0,0 0 47,-25 25 47,0 0-93,0 0-1,1 0 0,24 25 0,-25 0-15,0-1 47,0 1-1,25 0-31,0 0-15,0 0 0,0-1-1,0 1-15,0 0 31,0 0 16,0 0-31,0-1 0,25-24-1,0 0 16,-25 25-15,25-25 15,-1 0 32,1 0-48</inkml:trace>
  <inkml:trace contextRef="#ctx0" brushRef="#br0" timeOffset="24730.5451">17711 14238 0,'0'49'109,"0"-24"-93,0 25-1,24 0 1,-24-26-16,0 51 15,0-50 1,0-1 0,25 1-1,-25 0 17,0 0-17,0 0 1,0-1 31,25-24 31</inkml:trace>
  <inkml:trace contextRef="#ctx0" brushRef="#br0" timeOffset="25853.285">18008 14362 0,'0'25'172,"0"0"-79,0-1-77,25-24 15,-25 25-15,25-25 0,0 0 62,-25 25-31,0 0 62,0 0-93,-25-25 15,25 24-16,-25-24 1,25 25 0</inkml:trace>
  <inkml:trace contextRef="#ctx0" brushRef="#br0" timeOffset="27179.1732">18281 14436 0,'25'0'46,"0"0"33,-25-24-64,24 24 1,1-25 31,-25 0 31,0 0 31,-25 25-93,1 0 31,-1 0 0,0 0-32,25 25 48,0 0-48,-25 0 17,25-1-32,0 1 15,0 0 32,0 0-16,25-25 63,0 0-78,0 0 15,-1 0-15,1 0 46</inkml:trace>
  <inkml:trace contextRef="#ctx0" brushRef="#br0" timeOffset="28117.7998">19000 14188 0,'25'0'31,"-25"25"63,25 0-79,-25 24-15,0-24 31,0 0 16,25-25 47</inkml:trace>
  <inkml:trace contextRef="#ctx0" brushRef="#br0" timeOffset="28463.0348">19025 14089 0</inkml:trace>
  <inkml:trace contextRef="#ctx0" brushRef="#br0" timeOffset="29310.5969">19224 13990 0,'-25'25'141,"0"-1"-126,25 26 1,0 24-1,0 26 1,0-26 0,0-24-1,25-1 1,0-24-16,-1 0 16,1 49-1,0-24 1,0 24-1,0 1 1,-25-26 0,24-24-16,1 25 15,-25-25 1,0-1 0,0 1-1,0 0 16</inkml:trace>
  <inkml:trace contextRef="#ctx0" brushRef="#br0" timeOffset="29654.8251">19100 14784 0,'0'-25'78,"24"25"-63,1-25 17,-25 0-17</inkml:trace>
  <inkml:trace contextRef="#ctx0" brushRef="#br0" timeOffset="30614.4679">19472 14114 0,'0'49'109,"0"1"-93,0 24-1,0 1 1,0-25-1,0-1 1,0-24-16,0 0 16,0 0-1,0-1 17,0 1-1,24-25 0,1 25-15,0 0 15,0-25 0,0 0-15,0 0-16,49 0 15</inkml:trace>
  <inkml:trace contextRef="#ctx0" brushRef="#br0" timeOffset="31877.3128">20886 13618 0,'49'0'31,"-24"0"-16,0 0 1,24 0 0,-24 25 15,0-25-15,-25 24-1,25 1 1,0 0-1,-25 25 1,0-26 0,24 26-1,-24 24 1,0-24 0,0 0-16,0-26 15,0 1 1,0 0-1,0 0 1,0 0 0,-24-25-1,24 24 1,-25-24 0,25 25-1,-25-25 16,0 0-15</inkml:trace>
  <inkml:trace contextRef="#ctx0" brushRef="#br0" timeOffset="33230.2169">18777 10765 0,'25'50'93,"-25"-1"-77,25-24 0,0 0-1,-25 49 1,24-49-1,1-25 1,-25 25 0,50-25 62,-1-74-63,100-50 1,74-50 0,-49-24-16,-25 49 15,-50 25 1,-49 74 0,-50 25-1,25 1 1,-1 24 15,-24-25-31</inkml:trace>
  <inkml:trace contextRef="#ctx0" brushRef="#br0" timeOffset="37913.3476">17413 15205 0,'0'-25'47,"0"1"-16,25 24-15,-1 0-1,26 0 1,25 0-1,-1-25 1,0 0-16,1-25 16,-26 50-1,-24-24 1,0 24 0,0-25 15</inkml:trace>
  <inkml:trace contextRef="#ctx0" brushRef="#br0" timeOffset="46547.1243">19769 12750 0,'0'-25'78,"25"25"-62,25-50-1,49 25 1,199-123 0,148-1-1,25 0 1,-198 74-1,0 26-15,-74-1 16,-51 1 0,-48 24-1,-26 0 1,-24 25 0,-26-25-16,26 25 15,-25 0 1,0 0 15</inkml:trace>
  <inkml:trace contextRef="#ctx0" brushRef="#br0" timeOffset="56450.7414">18331 16793 0,'24'0'141,"1"0"-125,0 0-1,0-25 1,-25 0-1,25 25 17,-1-25-17,-24 1 1,0-1 15,0 0 16,-24 0 16,-1 25-32,0 0-16,0 0 1,0 0 15,1 0 47,24 25-62,0 0 0,-25 0-1,0-1 17,25 1 14,0 0-30,0 0 0,0 0 15,0-1 0,0 1 0,0 0-15,0 0 15,25-25-15,0 25 31,-1-25-32,1 24 1,0-24 0,0 0-1,0 0 17</inkml:trace>
  <inkml:trace contextRef="#ctx0" brushRef="#br0" timeOffset="57265.287">18579 16520 0,'0'25'125,"49"0"-125,-24 24 16,0 26-1,0-26 1,0 1-1,-25-25 1,0 24 0,24-24-1,-24 0 1</inkml:trace>
  <inkml:trace contextRef="#ctx0" brushRef="#br0" timeOffset="57932.7335">18951 16644 0,'0'0'0,"-25"0"31,25 25 141,50 0-172,24-25 16,0 49 0,-24-24-1,-25-25 1,-25 25-1,0 0 1</inkml:trace>
  <inkml:trace contextRef="#ctx0" brushRef="#br0" timeOffset="58762.2884">19496 16669 0,'75'0'16,"-1"-25"-16,-49 0 15,0 25 1,0-25-1,0 1 1,-1-1 0,76-25-1,-26 50 1,-24-49 0,-1 24-16,1 25 15,24-25 1,-49 0-1,25 0 1,-1 0 0,1 1-1,-25-1 1,24-25 0,26 50-16,-51 0 15,1-25 1,0 25-1,0-24 1,0 24 0,24 0-16,-24 0 15,0 0 1,-25-25 0,25 25-1,24-25 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32:48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5308 5531 0,'0'0'0,"25"50"156,0 0-156,-25 24 16,25 0-1,-25-49 1,0 25 0,24-50-1,26 0 95,0 0-110,74-124 15,24 0 1,125-75 0,50 1-1,123 24 1,-272 75-1,-100 74 1,-24 1 0,-25 24-1,0-25 17</inkml:trace>
  <inkml:trace contextRef="#ctx0" brushRef="#br0" timeOffset="8791.872">5135 10393 0,'24'0'125,"-24"25"-110,0 25 1,25-26 0,0 1-16,-25 0 15,25-25 63,0 0-46,-1-25-32,51-24 15,49-125 1,49 50 0,1-25-1,25 50 1,-150 24-1,1 75-15,-25 0 16,-25-24 0</inkml:trace>
  <inkml:trace contextRef="#ctx0" brushRef="#br0" timeOffset="16498.0267">5135 12824 0,'-25'0'16,"50"0"93,-1 0-109,51 25 16,49 0 0,-25-25-1,75 24 1,-75 1-1,-25-25 1,-24 25 0,0-25-1,-1 0-15,-24 0 16,0 0 0,24 0-1,-24 0 32</inkml:trace>
  <inkml:trace contextRef="#ctx0" brushRef="#br0" timeOffset="39399.3371">20067 11063 0,'-25'0'31,"0"0"-15,1 0-16,-1 0 15,-25 0 1,1 0 0,24 0-1,-25 0 1,25 0 15,1 0 0,-1 0 16,0 0 0,-25 0-16,26 25-15,-1-25 0,0 0-1,-25 24 1,1 1-1,-1 0 1,0 0 0,-49 25-1,50-50-15,-26 74 16,1-49 0,-1 0-1,1-1 1,-25 26-1,24-25 1,-49 24 0,50 1-1,-1 0-15,26-26 16,-26 26 0,26-50-1,-1 50 1,-24-26-1,24 26 1,1-25 0,49 0-1,-25-1-15,0 1 47,25 0 0,0 0-31,0 0-16,0-1 15,0 1 1,0 0 0,0 25 15,0-1-16,0-24 1,0 0 0,0 25-1,0-1 1,0 26-16,0-26 16,0 1-1,0-25 1,0-1-1,0 26 1,0-25 0,0 24-1,0-24 1,25-25-16,-25 25 16,0 0-1,25-25 63,49 49-62,0-24 0,50 0-1,-24 25 1,49-1-1,24 26 1,-49-26 0,-74-24-1,-1-25 1,1 0-16,0 0 16,-1 0-1,-24 0 1,49 0-1,-49 0 1,0 0-16,0 0 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33:3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8607 6474 0,'0'25'94,"0"24"-78,0 1-1,25-25 1,-25 0-1,0-1 1,0 1 0,25-25-1,0 0 48,24-25-48,1-74 1,297-174 0,-99 50-1,-99 74 1,-50 75-16,-99 49 16,25 0-1,0 25 1</inkml:trace>
  <inkml:trace contextRef="#ctx0" brushRef="#br0" timeOffset="10774.2041">3373 8905 0,'25'0'94,"25"0"-79,123 0-15,1 0 16,0 0 0,-75 0-1,25 0 1,-25 0-1,50 0 1,-25 25 0,25-25-1,-25 24 1,-50-24-16,-49 0 16,0 0-1,0 0 1,24 0-1,1 0 1,0 0 0,-26 0-1,1 0 1,0 0 0,0 0-1,-25 25 110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40:08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5457 0,'0'25'94,"0"0"-78,0 49-1,0-24 1,0 24 0,0-24-1,0-26 1,0 1-16,0 0 16,0 0-1,25-25 63,0 0-62,-1-75 0,100-49-1,50-74 1,198-75-1,-149 75 1,-148 123 0,-1 26-1,-74 24-15,25 25 32,0-25-17,0 25 16</inkml:trace>
  <inkml:trace contextRef="#ctx0" brushRef="#br0" timeOffset="2936.9595">7640 6846 0,'0'-25'78,"74"25"0,1 0-63,-26 0-15,50 0 16,-24 0 0,24 0-1,0 0 1,25 0 0,25 0-1,-25 0 1,223 0-16,-98 0 15,-101 0 1,-24 0 0,-49 0-1,-26 0 1,1 0-16,0 0 16,24 0-1,-49 0 1,24 0-1,-24 0 1,50 0 0,-26-25-16,26 25 15,-50 0 1,24-24 234,1 24-250,-1 0 16,26 0-1,-1 0 1,1 0-1,24 0 1,-25 0 0,-24 24-16,-25-24 15,24 25 1,26-25 0,-26 25-1,1-25 1,-25 0-1,-1 0-15,1 0 16,0 0 0,25 0-1,-1 25 1,-24-25 0,25 0-1,-25 0 1,-1 0-1,1 0 1,0 0 0,0 0 31,0 0-32,24 0 16,-24 0-15,25 0-16,-26 0 16,26 0-1,-25 0 17,0 0-17,-1 0 16,1 0 32,0 0-16,0 0 15</inkml:trace>
  <inkml:trace contextRef="#ctx0" brushRef="#br0" timeOffset="24673.4935">4589 8508 0,'25'0'78,"24"0"-62,50 0 0,75 0-1,49-25-15,-99 25 16,-49 0 0,-26 0-1,-24 0 1,25 0-1,-25 0 1,24 0-16,-24 0 63</inkml:trace>
  <inkml:trace contextRef="#ctx0" brushRef="#br0" timeOffset="26600.7875">13990 7317 0,'25'25'78,"-1"25"-62,1-1-16,-25-24 16,25-25-1,-25 25 16,25-25 48,24-25-64,26-24 1,49-51-1,25 1 1,-25 0 0,-75 74-1,-24-24-15,0 49 16,0 0 15</inkml:trace>
  <inkml:trace contextRef="#ctx0" brushRef="#br0" timeOffset="34853.2997">6548 8682 0,'50'49'47,"-25"26"-31,24-51-16,-24 26 16,25 0-1,24-1 1,26 51-1,-26-51 1,75 26 0,0 24-16,99 25 15,49-50 1,249 125 0,-124-26-1,49-49 1,-74-24-16,-124-26 15,-50-24 1,-49-1 0,-50-24-1,49-25 1,1 25 0,-1-25-1,26 0-15,-174 0 235,248-25-220,148-99 1,175-25-1,98-49 1,-173 49 0,-248 50-1,-100 49 1,51-24 0,-26-1-16,25-24 15,-24 25 1,-26-1-1,-24-24 1,0 0 0,-25-1-1,-25 1 1,-24 50 0,-26-1-1,1 25-15,-25 0 16,0 1-1,-1 24 17</inkml:trace>
  <inkml:trace contextRef="#ctx0" brushRef="#br0" timeOffset="51897.6981">10542 11857 0,'0'-25'31,"25"25"16,0 0-31,-1 0-1,51 0 1,24 0-16,273-50 15,-25 25 1,1 1 0,-150-1-1,-99 25 1,-49 0-16,-25 0 16,24 0-1,-24 0 16,0 0-15,0 0 15</inkml:trace>
  <inkml:trace contextRef="#ctx0" brushRef="#br0" timeOffset="54875.6883">27409 10616 0,'0'25'63,"25"50"-63,-25-26 16,25 1-1,-25-1 1,25-49-1,-25 25 1,24-25 15,1 0 1,25 0-17,-1-25 1,224-198-1,-25 0 1,-99 49 0,50 26-1,-100 73 1,25-24-16,0 24 16,-50 1-1,-24 49 1,-25 0-1</inkml:trace>
  <inkml:trace contextRef="#ctx0" brushRef="#br0" timeOffset="59020.4649">1860 13643 0,'50'0'78,"0"0"-63,148 0 1,0 24 0,1-24-16,-25 25 15,-75-25 1,0 0-1,-25 25 1,-24-25 0,24 25-16,50-25 15,199 0 1,-125 0 0,-74 0-1,-74 0 1,24 0-1,-49 25-15,0-25 16,0 0 0,24 0-1,-24 0 1,25 0 0,-1 0-1,51 0-15,-51 0 16,1 0-1,-25 0 1,-1 0 0,1 0-1,25 0 1,-25 0 0,-1 0-16,1 0 31,0 0 31</inkml:trace>
  <inkml:trace contextRef="#ctx0" brushRef="#br0" timeOffset="63504.4608">16371 13866 0,'99'0'31,"1"-25"-16,48 25 1,-48-25 0,24 25-1,24 0 1,51 0 0,99 0-1,-100 0 1,-74 0-1,-50 0-15,-24 0 16,24 0 0,-24 0-1,-25 0 1,0 0 0,-1 0 46</inkml:trace>
  <inkml:trace contextRef="#ctx0" brushRef="#br0" timeOffset="69670.5797">2108 15230 0,'0'-25'15,"75"25"48,-26 0-48,26 0 1,-26 0 0,1 0-1,0 0 1,-1 0-1,1 0-15,24 0 16,-49 0 0,0 0-1,25 0 1,-1 0 0,-24 0-16,0 25 15,24-25 1,-24 0-1,0 0 1,0 0 0,24 0-1,-24 0 1,0 0 0,0 0-16,24 0 15,-24 0 1,0 0-1,25 0 1,24 0 0,-49 0 15,24 0-31,-24 0 16,25 0-1,-25 0 1,-1 0-1,26 0 1,0 0 0,-26 0-1,1 0 1,25 0 0,-25 0-1,0 0 1,-1 0-1,-24 25 48</inkml:trace>
  <inkml:trace contextRef="#ctx0" brushRef="#br0" timeOffset="78973.8149">13915 15156 0,'50'0'94,"0"0"-78,24 0-1,25 0 1,25 0 0,124-25-1,50 0-15,148 0 16,-222 25-1,-51 0 1,-98 0 0,-26 0-1,1 0 1,24 0 0,-49 0-16,0 0 15,124 0 1,-50 0-1,25 0 1,-74 0 0,-1 25-1,-24-25 1,25 0 0,-25 0-1,-1 0 79,1 0-47,0 0 0,0 0 187,24 0-218,26 0-16,123 0 15,-74 25 1,50-25 0,-50 0-1,25 25 1,-100-25-1,1 0 1,0 0 0,-26 24-16,1-24 15,0 0 1,0 0 15,0 0 0,-1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41:57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 8260 0,'0'-25'31,"0"0"79,74 25-79,1 0-15,-26 0-1,26 0 1,49 25-1,-25 0 1,25 0 0,-74-25-1,24 0-15,-24 0 16,-1 0 0,1 0-1,-1 0 1,1 0-1,24 0 1,-49 0 0,0 0 15,0 0 16</inkml:trace>
  <inkml:trace contextRef="#ctx0" brushRef="#br0" timeOffset="1264.8398">7665 6573 0,'0'-25'15,"-25"1"1,-25 24-1,1 0-15,-1 0 16,0 0 0,1 0-1,-1 0 1,-49 0 0,-25 24-1,0 51 1,25-1-16,-1 1 15,51-26 1,-1-24 0,25 25-1,1-25 1,-1 24 0,0-49-1,25 25-15,0 0 31</inkml:trace>
  <inkml:trace contextRef="#ctx0" brushRef="#br0" timeOffset="2142.4274">6424 6772 0,'0'24'94,"0"26"-79,0-25-15,0 0 16,0 24 0,0-24-1,25 25 1,-25-25 0,0 24-1,25-49 1,0 0 15,-25 25-15,25-25 46,-1 0-46,1 0-1,50-25 1,-26 25 0,26-25-1,-51 1 1,26-1 0,-25 25-1,0 0 1,0-25-1,-1 25 1,1 0-16</inkml:trace>
  <inkml:trace contextRef="#ctx0" brushRef="#br0" timeOffset="5606.7476">10592 6226 0,'24'0'125,"26"0"-109,-25 0 15,-25 25-15,0 0 0,25 49-1,-25 0 1,0 1-1,0-26 1,0 1 0,0-25 15,24-25 47,1-124-31,0 25-31,0-25-1,-25 49 1,0 1-1,25 24 1,-1 1 0,-24 24-1,25-25 1,-25 25 15,0 50 79,0 0-110,0 25 15,0-26 1,0 26-1,0-25 1,0 0 15,0-1 1,25 1-17,-25 0 16,25 0 1,0 0 15,-1-25-47,1 0 109,0 0-93,0 0-1</inkml:trace>
  <inkml:trace contextRef="#ctx0" brushRef="#br0" timeOffset="7400.944">10517 6300 0,'-25'0'78,"-24"0"-63,-1 25 1,1-25-16,-1 25 16,0 0-1,-24 0 1,24-25-1,26 24 1,-26 1 0,25-25-1,0 0-15,0 25 16,25 0 0,-24-25-1,-1 25 1,0-1 15,0 1 0</inkml:trace>
  <inkml:trace contextRef="#ctx0" brushRef="#br0" timeOffset="7999.3534">9872 6350 0,'0'25'94,"0"24"-78,-25 1-1,1 0 1,-1 24-16,25 0 16,0 1-1,0-26 1,0 26 0,0-50-1,0 0 16</inkml:trace>
  <inkml:trace contextRef="#ctx0" brushRef="#br0" timeOffset="9293.2075">12799 5978 0,'25'-25'16,"0"0"15,0 25 0,24 0-15,-24 0 0,0 0-16,0 0 15,-1 25 32,-24 25-31,0-1-1,0 1 1,0 0-16,0-1 16,0-24-1,25-25 79,25-99-47,-25 24-32,-1 1 1,1 0 0,0 49-1,-25-25 1,25 50 0,-25-25-16,0 75 171,0 0-171,0-26 16,0 1 0,0 0-1,0 0 17,0 0-17,25-25 32,0 0-31</inkml:trace>
  <inkml:trace contextRef="#ctx0" brushRef="#br0" timeOffset="9843.5804">13742 5730 0,'25'0'109,"-1"0"-78,1-25-15,0 25 31</inkml:trace>
  <inkml:trace contextRef="#ctx0" brushRef="#br0" timeOffset="10263.8595">13816 5854 0,'50'0'110,"24"-25"-95,25-49 1,-24 74-16,-50-25 15</inkml:trace>
  <inkml:trace contextRef="#ctx0" brushRef="#br0" timeOffset="11466.6676">14412 5209 0,'0'25'94,"0"24"-78,24-24-1,-24 0 1,0 25-1,0 24 1,25-49 0,-25 24-1,0-24-15,25 25 16</inkml:trace>
  <inkml:trace contextRef="#ctx0" brushRef="#br0" timeOffset="12639.4449">13370 6672 0,'25'-49'31,"24"24"-15,-24 0 0,0 25-1,0 0 17,-1 0-17,1 0 1,-25 25 46,0 0-46,0 0-16,0-1 16,0 1-1,0 0 1,25-25 46,0 0-46,0 0 15,-25-25-15,0 0-1,0 1 17,0-1 15,0 50 93,24-1-124,1-24-1,-25 25 1,25-25 62</inkml:trace>
  <inkml:trace contextRef="#ctx0" brushRef="#br0" timeOffset="13001.6876">13965 6400 0,'25'0'62,"24"-50"-15,-24 50-31,0-25-1</inkml:trace>
  <inkml:trace contextRef="#ctx0" brushRef="#br0" timeOffset="13558.062">13940 6747 0,'0'-25'94,"50"0"-63,24 0-31,-49 1 16,0-1-1,0 25 32,-1-25-16,1 25-15,-25-25 0</inkml:trace>
  <inkml:trace contextRef="#ctx0" brushRef="#br0" timeOffset="34731.224">4316 8260 0,'25'0'62,"173"0"-46,-24 0 0,-50 0-16,-25 0 15,-49 0 1,-1 25 0,26-25-1,-26 0 1,51 0-1,-1 0-15,0 25 16,-49-25 0,-1 0-1,1 24 1,-25-24 15,-1 0-31,1 0 16,0 0-1,25 0 1,-1 0 0,26 0-1,24 0 1,-25-24 0,-49 24-1,-25-25-15,25 25 16,0 0 31,0 0-32</inkml:trace>
  <inkml:trace contextRef="#ctx0" brushRef="#br0" timeOffset="42335.3031">3398 9376 0,'0'0'0,"-25"0"16,1 0-1,-1 25 17,-25 0-17,25-25 32,100 0 125,-50 0-156,-1 0-1,1 0 1,-50 0 62,-24 0-62,-1 0-1,1 0 1,24 0 0,-25 0-16,25 0 15,75 0 204,-25 0-203,24 0 187,-24 0-172,0 0 235,25 0-251,-26 0 16</inkml:trace>
  <inkml:trace contextRef="#ctx0" brushRef="#br0" timeOffset="44576.7998">4068 8384 0,'0'-25'16,"50"25"93,-1 0-93,50 0-1,1 0 1,48 0-16,76 0 16,-1 0-1,25 0 1,-25 0-1,-49 0 1,-75 0 0,-49 0-1,24 0 1,-49 0-16,49 0 16,-49 0-1,0 0 1,0 0-1,0 0 17,-1 0-17,1 0 17,0 0-32,0 0 15,0 0 1</inkml:trace>
  <inkml:trace contextRef="#ctx0" brushRef="#br0" timeOffset="47588.8176">2381 10964 0,'0'-25'32,"50"25"-1,49 0-16,0 0 1,25 0 0,50 0-1,24 0 1,26 0-16,24 0 16,-99 0-1,-25 0 1,-75 0-1,-24 0 1,0 0 0</inkml:trace>
  <inkml:trace contextRef="#ctx0" brushRef="#br0" timeOffset="52077.8166">1240 12129 0,'75'0'109,"-26"0"-93,26 25-1,148 25 1,25-25 0,-25 0-16,50-1 15,-50-24 1,1 25 0,-26 0-1,0 0 1,174 49-1,-99-49 1,-49 0 0,-1 0-16,50-1 15,0 1 1,49 25 0,-99-25-1,-148-1 1,-26 1-1,-24-25 1,0 0 15,49 0 204,50 0-220,25 0-15,74-25 16,1-24 0,48-1-1,26 25 1,25-24-1,-150 24 1,-123 0 0,-1 25-1,-24 0 32</inkml:trace>
  <inkml:trace contextRef="#ctx0" brushRef="#br0" timeOffset="55256.9405">3324 13221 0,'-25'0'78,"-25"0"-62,26 0-16,-1 0 16,0 0-1,0 0 32,100 0 94,49 0-126,0 25 1,-50-25 0,-24 25-1</inkml:trace>
  <inkml:trace contextRef="#ctx0" brushRef="#br0" timeOffset="57706.5848">4043 13171 0,'0'-25'31,"50"25"-15,24 0 0,1-24-1,148-26 1,50 25-1,-75-24-15,1 24 32,24 0-32,-50 0 15,-24 0 1,99-123 0,-49-51-1,-26-98 1,-49 24-1,-24 74 1,-1 50-16,-25 25 16,25-49-1,50-150 1,-74 100 0,-1 49-1,-49 50 1,0 0-1,24 0 1,-24 0 0,0-124-16,-25 50 15,0 74 1,0-25 0,0 75-1,0-26 1,0 26-1,0 0 1,0 24 0,0 0-16,0 25 15,0 1 17,0-26-17,0 0 1,0 26-1,-25-26 1,25 25 0,0 0 15,0 1 16,-25 24-32,25-25 32,0 0-47,0 0 32,0 0-1,0 1 0,0-1 47,-24 25 47,24 25-109,0-1 46,-25 1-15,25 0-16,-50 0-15,50 24 0,-25 1-1,1-50 1,24 25 0,0-50 155,0-49-155,0 49 0,49-25-1,-49 1 1,25 24 0,-25 0-1,0 50 141,-25 24-140,-24 26 0,49-26-1,-50 1 1,50-25 15,-25-25-15,25 25-16,0-1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50:52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11931 4738 0,'50'-25'109,"-26"25"-93,51 0 0,99-25-1,-26 25-15,-24-50 16,0 26 0,25-1-1,25 0 1,-25 0-1,24 0 1,-24 25-16,-25-24 16,50-1-1,-75 25 1,-49 0 0,-1 0-1,1 0-15,-25 0 16,-1 0-1,1 0 17,0 0-17</inkml:trace>
  <inkml:trace contextRef="#ctx0" brushRef="#br0" timeOffset="1290.8626">17661 5035 0,'0'0'0,"25"0"63,74 0-48,149-24 1,25-1-16,0 25 16,-50-25-1,50 25 1,0-25-1,-75 25 1,100 0 0,-100 0-1,1 0 1,-75 0-16,0 0 16,0 0-1,-25 0 1,-25 0-1,26-25 1,-1 25 0,-50 0-1,1 0 1,0 0-16,-26 0 16,1 0-1,25 0 1,-1 0-1,1 0 1,-25 0 0,0 0 15,-1 0-15</inkml:trace>
  <inkml:trace contextRef="#ctx0" brushRef="#br0" timeOffset="6512.3538">15453 7689 0,'0'-24'15,"-24"-1"1,-26-50-1,50 51 1,-25-1 0,-25 25-1,26 0 1,-26 0 15,25 0-15,-24 74-1,-1-49-15,50 0 16,-74 74 0,49-49-1,-25-1 1,25-24 0,25 25-1,-24-26-15,24 1 16,49-25 31,26 0-32,-1 0 1,0 0 0,-49 0-16,0 0 46,0 0-14,-25-25-17,0 1-15,25-1 16,-1-25 0,1-24-1,-25 24 1,25-24-1,-25 49 17,25 50 77,-25 0-93,25 24-1,0-24 1,-1 25-16,1-26 16,0 1-1,0 0 1,0 0-1,-1 0 1,1-25 0,0 0 46</inkml:trace>
  <inkml:trace contextRef="#ctx0" brushRef="#br0" timeOffset="7212.8261">16049 7888 0,'0'25'110,"0"-1"-110,0 1 31</inkml:trace>
  <inkml:trace contextRef="#ctx0" brushRef="#br0" timeOffset="8149.4484">16818 7193 0,'0'25'47,"0"50"-31,0-1-16,0 25 15,0-24 1,0-26-1,0 1 1,24-25 0,1-1-1,-25 1-15,25-25 16,-25 25 0,50-25-1,-26 0 1,26 0-1,-25 0 1,0 0 0,-1 0-16,-24-50 15,0-24 1,25-25 0,-25 24-1,0 1 1,0 24-16,0 26 15,0-1 1,0 0 15,0 0 126</inkml:trace>
  <inkml:trace contextRef="#ctx0" brushRef="#br0" timeOffset="8750.8513">17438 7714 0,'0'25'63,"-25"-25"62,25 25-110</inkml:trace>
  <inkml:trace contextRef="#ctx0" brushRef="#br0" timeOffset="11082.4126">15180 8855 0,'0'25'16,"-24"25"0,24 49-1,-75 149 1,26-50-16,24 1 16,0-50-1,25-75 1,0-24-1,0-1 1,0-24 15,0-50 47,0-24-62,0-26 0,0 1-1,0-25 1,0 49 0,0-24-1,0-1-15,0 50 16,0-24-1,0 24 1,0-25 0,0 26-1,0-1-15,0-25 16,0 25 15,0 1-15,0-1-1,0 0 1,25 0 0,-25 0-1,0 1 1,0-1 15,25 0 0,-1 25 126,1 0-142,25 25 1,-1 24 0,1 1-16,0-25 15,-26 49 1,26-49-1,-25 25 1,25 49 0,24 25-16,-49-25 15,24-74 1,-49 24 0,25-49-1,-25 25 1,25-25-1,0 0-15,0 0 63,-25 25 15</inkml:trace>
  <inkml:trace contextRef="#ctx0" brushRef="#br0" timeOffset="11849.9241">15007 9575 0,'25'-50'94,"24"50"-78,1-25-1,-1-24 1,1 49-16,-25-25 16,0 0-1,-1 25 16</inkml:trace>
  <inkml:trace contextRef="#ctx0" brushRef="#br0" timeOffset="13728.1904">16966 8458 0,'0'50'78,"25"24"-62,-25-24 0,25-25-1,-25 49 1,0-24 0,25-1-16,0 26 15,-1-50 1,-24 24-1,25 1 1,0-50 0,-25 25-16,50 0 15,-26-1 1,1-24 0,25 25-1,-25-25 16,-1 0 1,1 0-1,0 0 0,-25-25-31,50 25 16,-50-49-1,49 49 1,-49-25 0,0 0-1,0 0 17,0 0-1,0-24-16,0 24 1,0 0 0,0 0-1,0 1 1,0-1 0,0 0-1,0 0-15,0 0 16,0-24-1,0 24 1,0 0 0,0-24-1,0 24 1,0 0 0,-25-25-1,25 26 1,0-1-16,-24 25 15,-1-25 1,0 25 15,25-25-15,-25 25 15,0-25 0,1 1-15</inkml:trace>
  <inkml:trace contextRef="#ctx0" brushRef="#br0" timeOffset="16352.9383">19248 7441 0,'25'0'94,"0"0"-63,25 0-31,-1 0 16,-24 0 15,0 0 0,-25-24-15,0-1 15,0 0-15,0 0 31,-25 25 15,-25 0-46,26 0 15,-1 0 0,0 0-15,0 0-16,-24 0 47,49 25-32,-25 0 1,25 0 0,0-1-1,-25-24 1,25 25 0,0 0 15,0 0-16,0 0-15,0-1 47,25 1 0,24 0-31,-24-25-1,0 0 17,0 0-17,0 0 48,24 0-63,-24 0 15,0 0 1,24 0 0</inkml:trace>
  <inkml:trace contextRef="#ctx0" brushRef="#br0" timeOffset="17357.6057">19968 8161 0,'0'49'78,"0"1"-78,0 24 31,49 1-31,-24 24 16,-25-49-1,25-1 1,-25-24-1,0 0 1,0 0 15</inkml:trace>
  <inkml:trace contextRef="#ctx0" brushRef="#br0" timeOffset="17987.0258">19993 8186 0,'0'-50'110,"24"0"-110,26 1 15,-50 24 16,0 0 1</inkml:trace>
  <inkml:trace contextRef="#ctx0" brushRef="#br0" timeOffset="18755.5406">20117 8359 0,'24'0'93,"1"0"-15,25 0-62,-50-25 0,25 25-1,-25-24 1</inkml:trace>
  <inkml:trace contextRef="#ctx0" brushRef="#br0" timeOffset="19676.1571">20166 8731 0,'25'0'93,"49"-49"-77,1-1 0,-26 25-1,1 0-15,-25 1 32,-25-1-1,25 25 0</inkml:trace>
  <inkml:trace contextRef="#ctx0" brushRef="#br0" timeOffset="20479.6932">20092 8409 0,'0'-25'94,"25"0"-63,-25 0-16,24 25 1,1-24 0,0 24-1,-25-25 1,25 25 0,0 0-1</inkml:trace>
  <inkml:trace contextRef="#ctx0" brushRef="#br0" timeOffset="21179.1596">20017 8161 0,'25'-25'93,"50"-25"-77,24-24 0,-25 24-1,-24 25 1,-25 1 0,-1 24-1,1 0-15,-25-25 16,0 0 15,25 25-15</inkml:trace>
  <inkml:trace contextRef="#ctx0" brushRef="#br0" timeOffset="25723.1996">19273 10740 0,'0'-24'297,"0"-1"1625,0-25-1422,0 25-469,0 1 0,0-1-15,0 0-1,-25 0 1,1 25 15,-1 0-15,0 0 15,0 0-31,0 0 16,1 0 15,-1 0 47,0 0-47,25 50-15,0-25 15,0 49-15,0-24 0,0 49-1,0-50-15,25-24 16,0 25-1,24-25 1,-24-1 0,0 1-1,0 0 1,-1 25 0,-24-26-1,25 26-15,0-25 16,-25 0-1,0 24 1,0 1 0,0-25 15</inkml:trace>
  <inkml:trace contextRef="#ctx0" brushRef="#br0" timeOffset="26753.8911">19149 11261 0,'0'-24'125,"0"-1"-109,0 0-1,50-25 1,-25 25-1,-1 1 1,-24-1 15,25 25-15,-25-25 0,25 25 62,0-25-31,0 0-16,-1 1 0,1 24 0,-25-25 1,25 25-17</inkml:trace>
  <inkml:trace contextRef="#ctx0" brushRef="#br0" timeOffset="28669.1688">19695 11162 0,'0'-25'62,"74"0"-46,26-49 0,48 0-1,51-50-15,-1 24 16,-24-24-1,-25 75 1,0-26 0,-50 1-1,-50 24 1,-24 26 0,25-1-1,-50 0-15,0 0 16,25 25-1</inkml:trace>
  <inkml:trace contextRef="#ctx0" brushRef="#br0" timeOffset="29578.7792">20985 10071 0,'25'0'78,"-1"0"-62,1 0 0,25 0-1,-25 0 1,24 0-1,1 0-15,49 25 16,-49-25 0,-1 24-1,-49 1 32,0 0 16,0 0-63,-25 24 15,1 1 1,-26 0 0,25-1-1,0 1 1,1-25-1,24-1 1,-25 1 0,25 0-1,-25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7T01:51:45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4490 0,'0'-25'16,"-25"25"46,0 0-62,-25 0 31,26 0-31,-1 0 16,0 0 0,0 0-1,-24 0 1,-1 0 0,25 25-1,0-1-15,-24-24 16,24 0-1,0 25 1,-24 25 0,24-25 15,0-25 0,0 0-15,0 49-16,1-49 15,-1 25 1,0-25 31,0 25-16,0 0-15,1-25-1,24 24 1,-25-24 15</inkml:trace>
  <inkml:trace contextRef="#ctx0" brushRef="#br0" timeOffset="891.5978">3721 4614 0,'0'24'125,"-25"-24"-125,25 25 16,0 0 15,0 0 0,-25 0-31,25-1 16,0 1 15,0 0-15,0 0 15,0 0-16,0 0 95,50-25-63,-25 0-32,-1 0 1,1 0 0,-25 24 62</inkml:trace>
  <inkml:trace contextRef="#ctx0" brushRef="#br0" timeOffset="5397.606">1910 5531 0,'0'0'0,"25"0"187,0 0-171,-1 0 0,1 0-1,0 0 1,0 0-1,0 0 1,-1 0 15,1 0-15,0 0 0,0 0 15,0 0-31,-1 0 15,1 0 1,50-24 0,-51 24-1,1 0 17,0 0-17,0 0 1,0 0 15,-1 0 16,1 0-31,0 0 30,0 0-30,0 0-16,-1 0 16,26 0-1,-25 0 17,0 0-1,0 0-16,-1 0 1,26 0 0,24 0-1,-49 0 1,0 0 0,0 0-1,0 0 16,-1 0-15,1 0 0,0 0 15,0 24 0,0 1 16,-1-25-31,-24 25 15,0 0 16,25-25-16,-25 25 32</inkml:trace>
  <inkml:trace contextRef="#ctx0" brushRef="#br0" timeOffset="6411.2845">3051 5655 0,'25'0'171,"24"25"-155,-24 0 0,25-25-1,24 25 1,-24-25 0,-25 0-1,24 0 1,-24 0 15,-25-25 188,0 0-172,0 0-16,0 1-15,0-1-16,-25 25 31</inkml:trace>
  <inkml:trace contextRef="#ctx0" brushRef="#br0" timeOffset="12740.5303">2753 7491 0,'25'0'141,"0"0"-126,0 0 1,0 0 0,-1 0-1,1 0 32,0 0 31,0 0-15,0 0-48,-1 0 32,1 0 16,0 0 140</inkml:trace>
  <inkml:trace contextRef="#ctx0" brushRef="#br0" timeOffset="17308.5741">2753 8409 0,'0'0'0,"50"0"156,0 0-140,-1 0-1,1 0 1,-25 0-1,-1 0-15</inkml:trace>
  <inkml:trace contextRef="#ctx0" brushRef="#br0" timeOffset="24295.2416">5358 6672 0,'25'0'78,"49"0"-63,100 0 1,-26 0 0,1 0-1,-99 0 1,24 0-16,1 0 16,-1 25-1,100 25 1,-50-25-1,-50-25 1,-24 49 0,-25 1-1,74 148 1,-50-24 0,1-50-1,-50-25 1,25 25-16,-25 99 15,0 100 1,25-25 0,-25-100-1,25-74 1,-1-50 0,-24 26-16,0-1 15,0 50 1,25-25-1,-25-50 1,0 1 0,0-1-1,-25-49 1,-49 24 0,-25 1-1,-50 24 1,-25 1-16,-49-1 15,74 1 1,75-26 0,-1 1-1,1 0 1,24-26 0,-99 51-1,25-50 1,50 24-1,24-49 1,26 0 0,-1 25-16</inkml:trace>
  <inkml:trace contextRef="#ctx0" brushRef="#br0" timeOffset="46609.1648">3274 14858 0,'50'-50'78,"24"50"-62,100-49-1,24 24 1,-49 0 0,-74 25-16,-51 0 15,1 0 48,-25 75-48,25 49-15,25 173 16,-26-98 0,1-50-1,0-75 1,0-24-1,-25 24 1,25-24 0,-25-1-1,0 1-15,0-1 16,0 1 0,0 0-1,-25-26 1,-25 26-1,1-25 1,-26 49 0,26-49-1,-26 0 1,50-25-16,-24 25 16,24-1-1,0-24 1,0 0-1,1 25 1,-1-25 15</inkml:trace>
  <inkml:trace contextRef="#ctx0" brushRef="#br0" timeOffset="68548.8295">6276 4539 0,'-25'-25'78,"0"25"-46,0 0-17,25-24 1,-25 24 15,1 0 0,-1 24-15,0-24 0,0 50-1,0-25 1,25 0 0,0-1 15,0 26 0,0-25-15,0 0-1,25-1 1,0 1 0,0 0-1,0 25 1,-1-1-1,-24-24 1,0 0 15,0 0 1,0 0-1</inkml:trace>
  <inkml:trace contextRef="#ctx0" brushRef="#br0" timeOffset="68996.1293">6052 4936 0,'0'-25'31,"25"25"-15,25-49-1,-1-1 1,1 25-1,-25 25 1,-25-25 0,49 1-1,-49-1 17,25 25-17</inkml:trace>
  <inkml:trace contextRef="#ctx0" brushRef="#br0" timeOffset="69623.5485">6524 4787 0</inkml:trace>
  <inkml:trace contextRef="#ctx0" brushRef="#br0" timeOffset="74223.6235">7789 4316 0,'0'-25'16,"-25"25"109,0 0-109,0 25-16,-49-25 15,74 25 1,-25 0-1,0-1 17,0 1-17,25 0 1,0 25 0,-24-1-1,24-24 1,0 0-16,0 0 15,0-1 1,24-24 0,26 0-1,0 0 17,-26 0 14,-24-24-30,25-26 0,0 0-1,-25 26 1,25-26 0,-25-24-1,0 49 1,0 0-16,0 0 15,0 0 32,25 25 63,-1 50-95,-24-25 1,75 124 0,-1-50-1,-49-25 1,25-24-1,-50-1 1,25-24-16,24 25 16,-49 0-1,0-1 1,0 1 0,25-1-1,-25 1 1,0-25-1,0 24 17,0-24-17,0 0 1,0 0 0,0 24-16,0-24 31,-25-25-16,0 0 1,-24 25 0,-1 0-1,-24-25-15,49 0 16,-25 0 0,25 0-1,-24-25 1,-1-25-1,25-24 1,25 49-16,-24-49 16,24 49-1,0-25 1,-25 26 0,25-26-1,0 0 1,0 1-1,0 24-15,0 0 16,0-25 0,0 26-1,0-1 1,0 0 15,25 25-31,-1-25 16,-24 0-1,25 1 17,0-1-1,0 0 16,0 25-32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2:59:0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6524 0,'0'74'78,"25"-49"-62,-25 0-1,0-1 1,0 1 62,50-25-16,-1 0-46,175-124 0,-76 25-1,1-50-15,0 0 16,-50 1 0,25 24-1,-24 49 1,-26 50-1,-24 0 1,-26 1 0,1 24-1</inkml:trace>
  <inkml:trace contextRef="#ctx0" brushRef="#br0" timeOffset="2024.3498">15007 7863 0,'25'0'109,"49"0"-109,-24 0 16,24 0-1,0 0 1,26 0 0,-1 0-1,25 0 1,-25 0-1,75 0 1,-1 0-16,-24-25 16,-99 0-1,-1 25 1,-24-24 0,25 24-1,-25 0 16,24 0 1,-24 0-17,25 0 1,-25 0 0,-1 0-1,1 0 1,0 0 15,0 0 47,0 0-47,-1 0 1,1 0 15,0 0-32,0 0 1,0 0-1,-1 0 17,1 0-32,0 0 31,0 0 47,0 0-47,-1 0 1,1 0-1</inkml:trace>
  <inkml:trace contextRef="#ctx0" brushRef="#br0" timeOffset="4099.738">24730 7789 0,'0'0'0,"149"0"15,-50 0 1,1 0-16,-51 0 16,1 0-1,-1 0 16,-24 0-15</inkml:trace>
  <inkml:trace contextRef="#ctx0" brushRef="#br0" timeOffset="28797.249">22523 9575 0,'0'24'125,"0"1"-110,0 25-15,0-25 16,0-1 15,0 1 1,0 0 14,24-25-46,1 0 63,25 0-47,-25 0-1,24-99 1,51-50-16,24-25 15,0 26 1,24 24 0,76-75-1,-76 75 1,-98 74 0,0 1-1,-26 49 1,-24-25-1</inkml:trace>
  <inkml:trace contextRef="#ctx0" brushRef="#br0" timeOffset="34638.1546">22671 5135 0,'25'-25'109,"50"0"-109,74-25 16,49 1-1,50-50 1,25 24 0,124-49-1,74-25-15,-74 50 16,248 25 0,-199 24-1,-148 25 1,-100 25-1,-74-25 1,-24 25 0,-1-24-1,-74-1 1,24 25-16,-24 0 16</inkml:trace>
  <inkml:trace contextRef="#ctx0" brushRef="#br0" timeOffset="37027.7528">24606 4018 0,'0'25'78,"0"25"-63,0-1 1,0-24 0,0 0-1,25-25 1,-25 25 31</inkml:trace>
  <inkml:trace contextRef="#ctx0" brushRef="#br0" timeOffset="38155.5071">24606 3671 0,'-49'0'78,"49"50"-62,0-1-16,-25 1 15,25 24 1,0-24 0,0 24-1,0 26 1,0-51-1,0 1 1,0-1 0,49-24-16,-24 0 15,25 0 1,-1 0 0,26-1-1,-50-24 1,-1 0-1,1 0 1,0 0 15,0 0 1,-25-24-17,0-1 16,25-25-15,-25 25-16,0-24 16,0 24-1,0-49 1,0-26 0,0 26-1,0 0 1,-25 24-1,25 25 1,-25-24 0,0 49-1,0-25-15,1 25 32,24-25-17,-25 25 1,0 0-1,0 0 1,0 0 0,1 0-1,-1 0 17,0 0-17,0 0 1</inkml:trace>
  <inkml:trace contextRef="#ctx0" brushRef="#br0" timeOffset="39715.55">23589 6424 0,'25'0'140,"49"0"-124,150-49-1,123-75-15,75-50 16,123 1 0,26-51-1,-75 1 1,-124 74 0,-174 0-16,26 25 15,-51 75 1,-24-26-1,25 26 1,-25 24 0,-75 0-1,0-25-15,-49 26 16,25 24 0</inkml:trace>
  <inkml:trace contextRef="#ctx0" brushRef="#br0" timeOffset="40853.3148">25499 5407 0,'0'-24'93,"75"-26"-46,-51 25-31,26 25-1,-25 0-15,0 0 16,-1 0 0,1 0 15,-25 25 31,0 0-46,0 0 15,0 24 1,0-24-1,0 0 0,25-25 172,0 0-187,0-25-1,-1 0 1,1 25 0,-25-25 15</inkml:trace>
  <inkml:trace contextRef="#ctx0" brushRef="#br0" timeOffset="42239.2413">25648 5234 0,'-25'0'32,"0"0"-1,1 0-15,-1 0-1,0 0 63,25 25-62,-50 24 0,26 26-16,-1-51 15,0 26 1,25 24-1,0-24 1,-25 24 0,25-24-1,0-25 1,0 24 0,0-24-16,0 25 15,0-25 1,0 0-1,25-25 1,-25 24 0,50-24-1,-1 0 1,26 0 0,-1 0-16,0 0 15,-24 0 1,24 0-1,-24 0 1,-25-24 0,25-26-1,-1 0 1,-24 1-16,0-1 16,0 25-1,-25-24 1,24 24-1,26 0 1,-50-49 0,25 49-1,-25 0 1,0 0 0,0 0-1,0 1 1,0-1-1,0-25 1,-50 25 15,25 1-15,1 24 0,-26-25-16,25 25 15,-49 0 1,24 0-1,0-25 1,26 25 0,-1 0-1,0 0 1,0 0 0</inkml:trace>
  <inkml:trace contextRef="#ctx0" brushRef="#br0" timeOffset="45804.6215">22126 4614 0,'0'0'0,"25"49"187,-1-24-187,1 0 16,0 74-1,0-24 1,0-51 0,-25 1-1,0 0 16,24-25 16,1-25 16,0-49-48,49-50 1,-24 24 0,49-24-1,0 0 1,75-99-16,-75 99 16,-24 25-1,-26 25 1,-49 49-1,50 0 1,-25-25-16,0 50 31,-25-24-15</inkml:trace>
  <inkml:trace contextRef="#ctx0" brushRef="#br0" timeOffset="49444.0556">23564 5953 0,'0'0'0,"0"25"79,0 25-64,0-1 1,0 26-1,0-26-15,0 1 16,25-25 0,-25-1-1,25-24 1,0 0 15,0 0-15,-1 0 15,51-24 0,24-100-31,0-50 16,1 0 0,-51 75-1,1 25 1,-50 49-1,25 0 1,-1 0 78</inkml:trace>
  <inkml:trace contextRef="#ctx0" brushRef="#br0" timeOffset="51342.3231">23366 4068 0,'-25'0'93,"25"25"-77,0 0 15,-25-25-15,25 24 0,-24 1 15,24 25-31,-50-25 15,25 24 1,25 26 0,-25 24-1,1-50 1,24-24 0</inkml:trace>
  <inkml:trace contextRef="#ctx0" brushRef="#br0" timeOffset="52161.8796">23044 4217 0,'24'25'125,"1"-25"-109,0 24-1,49 1 1,-49 0 0,0 0-1,25-25 1,-26 0-1,1 25 17,0-25-17,-25 24 32,25-24-16,-25 25 16,25-25 0,-25 25-47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00:15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9351 0,'25'0'141,"25"0"-126,0 0 1,74 0-1,49-24 1,1-1 0,-50 25-1,0-25 1,-50 25-16,1 0 16,-26 0-1,51 0 1,-26 0-1,0 0 1,-24 0 0,24 0-1,-49 0 1,25 0-16,-1 0 16,26 0-1,-1 25 1,25 24-1,50-24 1,-74-25 0,-1 0-16,-24 0 15,-1 0 1,-24 0 0,25 0-1,-25 0 1,-25 75-1,24-75 251,26 0-250,24 0-1,100 0 1,99 0-16,24 0 16,1 0-1,0 0 1,-1 0-1,150 0 1,-174 0 0,-100 0-16,-73 0 15,-1 0 1,-25 0 0,-24 0-1,24 0 1,-24 24-1,0-24 1,-26 0 0,26 25-16,-25-25 15,24 0 17,-24 0-1,99 0 219,0 0-235,-25 25 1,25-25-16,-74 0 16,0 0-1,-1 0 1,1 25 0,24-25-1,-24 0 1,24 0-1,-24 0 1,-25 0-16,0 0 16,-1 0 15</inkml:trace>
  <inkml:trace contextRef="#ctx0" brushRef="#br0" timeOffset="2823.7908">8062 8235 0,'0'25'78,"0"0"-62,0 0-16,0-1 31,0 1 16,0 0-31,0 0-1,24-25 95,1-25-63,0 0-32,0 0 1,99-99-1,25 0 1,-75 0-16,25 75 16,-74-1-1,25 25 1</inkml:trace>
  <inkml:trace contextRef="#ctx0" brushRef="#br0" timeOffset="6323.1308">11112 6697 0,'25'25'109,"0"49"-93,-25-24-1,25 0 1,-25-25-16,0-1 15,25-24 95,-25-24-79,74-51-15,50-49-16,174-174 15,-75 100 1,-49 74 0,-125 74-1,-24 26 1,0 24-1,0 0 17,-25-25-1</inkml:trace>
  <inkml:trace contextRef="#ctx0" brushRef="#br0" timeOffset="8188.3769">19571 8012 0,'-25'0'16,"50"0"78,0 0-79,24 0 1,1 0 0,-25 0-1,74 0-15,0 0 16,0 0-1,1 0 1,-26 0 0,-24 0-1,24 0 1,-49 0 0,0 0 62</inkml:trace>
  <inkml:trace contextRef="#ctx0" brushRef="#br0" timeOffset="17480.5909">16173 11336 0,'49'0'78,"26"0"-78,-1 0 15,1 0 1,-26 0 0,26 0-1,24 0 1,-50 0-16,1 0 15,0 0 1,-1 0 0,-24 0-1,49 0 1,-24 0 0,-25 0-1,0 0 1</inkml:trace>
  <inkml:trace contextRef="#ctx0" brushRef="#br0" timeOffset="30580.3518">10368 11361 0,'25'0'109,"25"0"-93,24 0-1,1 0 1,-1 0 0,0 0-1,26 0-15,-51 0 16,50-25 0,-74 25-1,0 0 1,0 0-1</inkml:trace>
  <inkml:trace contextRef="#ctx0" brushRef="#br0" timeOffset="37836.1996">11485 13494 0,'0'-25'47,"24"0"-32,26 25 1,0 0 0,24 0-1,-24 0 1,49 0-1,25 0-15,0 0 16,-25 0 0,0 0-1,-24 0 1,-1 0 0,25 0-16,-49 0 15,24 0 1,-49 0-1,0 0 17,0 0 15</inkml:trace>
  <inkml:trace contextRef="#ctx0" brushRef="#br0" timeOffset="44348.57">7342 14536 0,'25'0'94,"0"0"-78,0 0-16,49 0 15,-49 0 1,24 0-1,1 0 1,0 0 0,-1 0-1,75 0 1,25 0 0,-25 0-16,-25 0 31,-24 0-31,-1 0 15,-24 0 1,-1 24 0,-24 1-1,25-25 1,-25 0 15,-1 0 16,-24 25 266</inkml:trace>
  <inkml:trace contextRef="#ctx0" brushRef="#br0" timeOffset="58129.7688">15503 12055 0,'0'25'31,"0"0"16,0-1 94,0 1-110,0 0-15,0 0-1,0 0 48,0 0-1,0-1-15,50-24 78,24-24-109,0-51-1,50-24 1,-24 0 0,-26 49-1,25 0 1,-49 26 0,-25-26-16,49 25 15,-24 0 1,-1 1 15,-24-1-15,-25 0 15,25 25-15</inkml:trace>
  <inkml:trace contextRef="#ctx0" brushRef="#br0" timeOffset="69654.0465">2059 6598 0,'0'0'0,"-25"0"15,0 0 1,-49 0 0,-1 0-1,26 0 1,-1 0-1,1 25 1,-1 0 0,-25-25-1,1 49-15,24 1 16,1-1 0,-1 1-1,25 0 1,-24-1-1,49 51 1,-50 73 0,25-74-16,25 25 15,0 25 1,0 50 0,0 98-1,25 125 1,50 74-1,-1 75 1,-49 123-16,0-371 16,-25-75-1,24-50 1,-24-74 0,25 25-1,-25-50 1,0-24-1,0-1 1,0-49-16,0 0 16,0 49 312,0-24-313,0 49 1,0 124 0,0-74-1,25-25-15,-25 0 16,25 25 0,0-50-1,-1 50 1,-24-50-1,25-49 1,-25-1-16,0 26 16,0-26-1,0 51 1,0-1 0,0 0-1,0-25 1,0 1-1,0-26 1,0 26-16,0-26 16,0-24-1,0 0 1,0 25 0,0-26-1,0 1 1,0 0-1,0 0 1,0 0 0,0 24-16,0 1 15,0-1 1,0-24 0,0 0-1,0 0 1,0 0-1,0-1-15,0 1 16,0 0 0,0 25-1,0-25 17,0-1-17,0 26 16,0-25-15,0 0-16,0 24 16,0-24-1,0 25 1,0-26 0,0 26-1,0 0 1,0-26-16,0 1 15,0 0 1,0 25 0,0-26-1,0 1 1,0 0 0,0 25-1,0-26 1</inkml:trace>
  <inkml:trace contextRef="#ctx0" brushRef="#br0" timeOffset="107619.4266">29046 13891 0,'-25'0'31,"1"0"16,-1 24-16,25 26-15,-50-25-1,25 24 1,1 1-1,-26 24 1,50-49-16,-25 25 16,0-1-1,25 1 1,0 0 0,0-1-1,-24 1 1,24 49-1,-25-49-15,25-1 16,0-24 0,0 0-1,0 0 1,0 24 15,0-24-15,0 0-1,0 0-15,0 24 16,0-24 15,0 0 1,49 25-17,1-26 1,-25-24-1,24 25-15,1-25 16,0 0 0,-26 0-1,1 0 1,25 0 0,-25-25-1,0 1 1,-1 24 15,-24-25-15,25 0-1,-25 0 1,25-24 0,-25 24 15,0 0 0,0-25 47,0 26-62,-25 24 15,0-25-15,1 0-1,-26 25 1,25 0 0,25-25-1,-50 25 1,26 0-16,-26-25 31,25 25 0,0 0-15,1 0 0,-1 0 15,0 25 0,0-25 0,25 25 1</inkml:trace>
  <inkml:trace contextRef="#ctx0" brushRef="#br0" timeOffset="110476.3394">12799 14957 0,'0'25'15,"0"0"17,0 0-1,0-1 0,0 1 0,0 0 1,0 0-1,0 0-15,0-1-1,0 1 32,0 0 0,0 0-16,50-50 32,-1 0-48,51-49 1,-1-1 0,-25 26-1,1-1 1,-50 25-1,-1-24-15,26 24 16,-50 0 0</inkml:trace>
  <inkml:trace contextRef="#ctx0" brushRef="#br0" timeOffset="113042.0593">25450 13940 0,'0'-25'110,"24"25"-95,1 0 1,25-24 0,24 24-1,75-50 1,50-74 0,24 50-1,-124 24 1,-25 50-1,1-25-15,-50 25 16,-1 0 0,1 0-1,0 0 1,0 0 15,0 0 16,-25 25 0,0 49-31,0 1-1,0-1-15,0-24 16,0-1-1,0 1 1,-25 99 0,0-25-1,25 25 1,-25-75 0,25-24-1,-25-1 1,25 1-1,0 0-15,-24-1 16,-1-24 0,25 0-1,0 0 48,0-1-32,0 1-15,-25 0 93</inkml:trace>
  <inkml:trace contextRef="#ctx0" brushRef="#br0" timeOffset="114918.3058">11832 15032 0,'-50'0'94,"50"49"-79,-25 1 1,1-25-1,-26 24-15,25 1 16,0-25 15,25-1-15,-24 1 0,-26 0-1,50 0 1,0 0 31</inkml:trace>
  <inkml:trace contextRef="#ctx0" brushRef="#br0" timeOffset="116120.1091">11460 15180 0,'25'0'110,"-1"0"-79,1 0-31,0 0 16,0 0 15,0 25 0,-1-25-31,-24 25 16,25-25-1,0 25 1,-25 0 0,25-25-1,0 0 16,-25 24-15,24-24 109,1 0-78,0 0-16,-25 25 0,25-25-15,0 25 15,-1-25-15,1 0 31</inkml:trace>
  <inkml:trace contextRef="#ctx0" brushRef="#br0" timeOffset="119474.3513">20563 13965 0,'0'0'0,"0"25"62,0 0-62,0 24 16,0 1 0,0-1-1,0 1 1,0 24-1,0 1 1,-25-1 0,25-24-1,-25 0-15,1-1 16,24-24 0,0 49-1,0-49 1,0 25 15,0-25-15,0-1-16,0 1 15</inkml:trace>
  <inkml:trace contextRef="#ctx0" brushRef="#br0" timeOffset="121808.9164">21084 13866 0,'25'0'78,"-25"25"-47,0-1 16,0 1-16,0 0 1,0 25 14,0-26-30,-25 1 0,0 0-1,25 0 1,-25-25 0,25 49-1,-24-24 1,-1 0-1,25 0-15,0 0 16,-25-1 0,25 1 15,-25-25 0,25 50-15,-25-25-1,25 0 17,0-1 46,-24 26-63,24-25-15,0 0 32,0-1-17,0 1 17,0 0-1,0 0 0,0 0-15,0-1 93,24-24 0,26 0-93,0-24 0,-26 24-1,26-50-15,0 25 16,-26 25 0,1-25-1,0 1 1,0 24-1,0-25 1,-1 25 0,1 0 15,0 0 63,-25-25-79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03:49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4192 6127 0,'74'0'94,"-24"0"-94,49 0 15,50 0 1,74 25 0,-74-1-1,0-24 1,149 25 0,-100 0-1,-74-25 1,-50 0-16,1 0 15,-50 0 1,0 0 0,-1 0 31</inkml:trace>
  <inkml:trace contextRef="#ctx0" brushRef="#br0" timeOffset="1199.801">10691 4936 0</inkml:trace>
  <inkml:trace contextRef="#ctx0" brushRef="#br0" timeOffset="2339.5614">12526 6052 0,'25'0'141,"25"0"-125,49 0-1,0 0-15,-24 0 16,24 0-1,-25 0 1,1 0 0,-26 0-1,-24 0 1,25 0 0</inkml:trace>
  <inkml:trace contextRef="#ctx0" brushRef="#br0" timeOffset="5154.4476">23738 4862 0,'0'25'78,"0"-1"-78,0 1 16,0 25-1,0-1 1,0 1-1,25-50 1,-25 25 0,0 0-16,0-1 47,25-24 15,-1 0-31,1-49-15,25-1 0,0 1-1,-26-1-15,51 25 16,-50-24-1,-1 49 1,-24-25 0,25 0-1,0 25 1,0-25 0,0 25-1,-25-25 1,49 25-16,-24-49 15,0 24 1,0 25 0,-1-25-1</inkml:trace>
  <inkml:trace contextRef="#ctx0" brushRef="#br0" timeOffset="18596.432">893 11137 0,'50'0'125,"-26"0"-93,51 0-17,-26 0 1,26 0-16,-1 0 16,-24 0-1,24 0 1,-49 0-1,0 0 1,0 0-16,-1 0 16</inkml:trace>
  <inkml:trace contextRef="#ctx0" brushRef="#br0" timeOffset="20065.4137">4862 10195 0,'0'49'125,"0"1"-109,0-25-1,0 0 1,0-1-1,0 1-15,0 0 16,25-25 78,24-25-47,50-24-32,1-51 1,-1 26 0,-50 24-1,1 1 1,-25-1-1,49 25 1,-74 0 0,25 25-1,-25-24 1,25 24 15</inkml:trace>
  <inkml:trace contextRef="#ctx0" brushRef="#br0" timeOffset="25015.7234">4366 12551 0,'24'0'110,"1"0"-95,50 0 1,-26-25-1,125 1-15,0-1 16,24 25 0,-24 0-1,-75 0 1,-25-25 0,-24 25-1,-25 0 1,-1 0-16,1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04:30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7565 0,'74'0'172,"26"0"-156,-1 0 0,0 0-16,50 0 15,25 0 1,-50 0-1,173-49 1,-49-1 0,-74 25-1,-25 1 1,-25 24-16,-50-25 16,1 25-1,-51 0 1,26 0-1,-25 0 1,24 0-16,-49 25 16,25-25-1,25 24 1,-25-24 15,-1 0-15,1 0-1,0 0 17,25 0-1,-50 25-15,25-25 15</inkml:trace>
  <inkml:trace contextRef="#ctx0" brushRef="#br0" timeOffset="11513.6988">9624 8682 0,'0'49'140,"0"-24"-140,0 25 16,0-26 0,0 26-1,0-25 1,0 0 15,25-25 47,0-50-62,74 0 0,0-24-1,100-25 1,-26 0-1,-49-1-15,-49 51 16,-1-1 0,1 1-1,-51 49 1,51-50 0,-26 25-1,-24 25 1,0 0-16,-25-25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10:40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4663 6077 0,'0'-25'78,"75"25"-31,49 0-32,25 0 1,-25 0 0,24 0-16,-48 0 15,-1 0 1,-50 0 0,1 0-1,-25 0 1,0 0 31</inkml:trace>
  <inkml:trace contextRef="#ctx0" brushRef="#br0" timeOffset="1773.1837">13097 5953 0,'49'25'140,"26"-25"-124,-1 25 0,26-25-1,-51 0-15,26 0 16,-51 0-1,1 0 17</inkml:trace>
  <inkml:trace contextRef="#ctx0" brushRef="#br0" timeOffset="3104.1845">21357 4812 0,'0'25'93,"0"0"-77,0 24 0,0-24-1,0 0-15,0 0 31,49-50 63,1-49-78,74-1-1,25 1 1,0-50 0,-50 49-1,25-24 1,-50 49 0,-49 26-1</inkml:trace>
  <inkml:trace contextRef="#ctx0" brushRef="#br0" timeOffset="5831.8974">5184 7218 0,'0'-25'46,"25"25"33,49 0-64,1 0 1,98 25-1,-24 0 1,-50 0-16,-24-25 16,-25 25-1,-1-25 1,1 0 0,-50 24-1,25-24 1,-1 0 31</inkml:trace>
  <inkml:trace contextRef="#ctx0" brushRef="#br0" timeOffset="8342.5778">14908 6970 0,'74'0'109,"50"0"-93,25 0-16,74 25 16,273 0-1,-124 0 1,-148-1-1,-125-24 1,-50 0 0,1 25-1,-25-25 1,0 0-16,-25 25 16,24-25 234,26 0-235,74-25 1,25-24-1,0 24 1,24 25 0,-73-25-16,-51 25 15,-24 0 1,0 0 31</inkml:trace>
  <inkml:trace contextRef="#ctx0" brushRef="#br0" timeOffset="13266.8691">1042 9798 0,'25'0'109,"-1"0"-93,26 0-1,0 0 1,24 0 0,-24 0-1,-1 0-15,1 0 16,-25 0 15</inkml:trace>
  <inkml:trace contextRef="#ctx0" brushRef="#br0" timeOffset="14966.0061">5209 8434 0,'0'49'110,"0"26"-95,25-26 1,-25 1 0,0-25-1,0-1-15,0 1 16,25-25 62,-1 0-62,26 0-1,24-74 1,50-50-16,-49 49 15,49-24 1,99 0 0,-74 25-1,-75 24 1,1 25 0,-50 25-16,-1 0 15</inkml:trace>
  <inkml:trace contextRef="#ctx0" brushRef="#br0" timeOffset="20764.8826">12179 9599 0,'0'0'0,"0"25"125,0 0-109,0 25 0,0-26-1,0 1-15,0 0 16,0 25 0,0-26 15,25 1 0,0 0 47,0-25-62,-1 0-1,1 0 1,0 0 0,49 0-1,1 0-15,24 0 16,-25 0 0,1-25-1,-1 0 1,1 1-1,-51-1 1,26 0-16,0 25 16,-50-25-1,24 25 1,1 0 0</inkml:trace>
  <inkml:trace contextRef="#ctx0" brushRef="#br0" timeOffset="31209.8664">4539 13618 0,'-25'0'31,"25"25"32,0-1-32,0 1 16,0 0 31,25-25 16,0 0-16,25 0-78,-1 0 15,-24 0 1,0-25 0,24 0-1,-24 25 1,0 0 15,-25-24-31,25 24 16,-25-25-1,25 25 17</inkml:trace>
  <inkml:trace contextRef="#ctx0" brushRef="#br0" timeOffset="34652.1699">1166 13419 0,'0'-24'31,"25"24"110,24 0-125,26 0-16,-1 0 15,-24 0 1,-1 0-1,26 0 1,-51 0 0,1 0-1,25 0 32,0 0-31,-26 0-1,1 0 1,0 0-16,0 0 78,0 0-62,-1 0 15,1 0 47,0 0-31,0 0-47,0 0 16,-1 0 15,1 0 0,0 0 47,-25 24 250</inkml:trace>
  <inkml:trace contextRef="#ctx0" brushRef="#br0" timeOffset="37575.1216">1563 11509 0,'24'25'109,"1"-25"-77,0 0-17,-25 25 1,25-25 15,-25 25-31,0 0 31,25-25-15,-25 24 15,0 1 1,0 0 14,0 0-14,0 0-1,0-1-31,0 1 16,0 0-1,0 25 16,-25-50-15,0 24 0,25 1 15,-25 0-15,25 0-1,0 0 16,-25-1-15,25 1 15,0 0-15,-24-25 0,-1 25-16,25 24 15,0-24 32,-25-25-31</inkml:trace>
  <inkml:trace contextRef="#ctx0" brushRef="#br0" timeOffset="38811.952">1389 12129 0,'0'25'109,"0"0"-78,0 0 0,0 0-15,25-25 140,0 0-109,24 0-16,-24 0 1,0 0-1,0 0 16,-1 0-16</inkml:trace>
  <inkml:trace contextRef="#ctx0" brushRef="#br0" timeOffset="52070.8142">7714 8111 0,'99'-74'157,"50"-26"-142,-25 1 1,-49 50 0,-50 24 15,-1 25-16</inkml:trace>
  <inkml:trace contextRef="#ctx0" brushRef="#br0" timeOffset="52726.2527">8012 7764 0,'0'25'78,"0"74"-62,0 0-1,0 50 1,0-50-1,0-24 1,25-1-16,-25-24 16,25-1-1,-25 26 1,49-26 0,-24 1-1,-25-25 1,0-1-1,0 1 1,25 0 0,-25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11:49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7243 0,'0'25'110,"0"24"-95,0 1 1,0-25 0,0 0-1,0 24 1,0-24 15,0 0-31,0 0 16,25-1-1,-1-24 79,1 0-78,25 0-1,-1-49 1,1 24 0,0-25-1,-1 26 1,-24-1-1,25-50 1,-26 51 0,26-26-16,-25 50 31,-25-25-15</inkml:trace>
  <inkml:trace contextRef="#ctx0" brushRef="#br0" timeOffset="7850.251">6176 11038 0,'0'50'78,"0"-26"-62,0 26 0,25 25-16,0-26 15,0 50 1,-25-49-1,0 0 1,25-1 0,-25-24-16,24-25 15,1 0 63,25-25-46,24-99-17,25-25 1,25 0 0,50-49-1,0 49-15,-25 25 16,-50 50-1,-74 49 1,-1-25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18:5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5655 0,'0'25'140,"0"0"-124,0 0 0,25-25-1,-25 25 1,25-25-16,-1 0 16,1 0 15,25 0-16,-25-50 1,49 25 0,0-74-1,26 0-15,-26 24 16,-49 26 0,0 24-1,-25 0 1,24 25-1</inkml:trace>
  <inkml:trace contextRef="#ctx0" brushRef="#br0" timeOffset="2746.8402">11832 6921 0,'0'-25'63,"49"25"-16,-24-25-32,25 25 1,-25 0-1,24 0 1,1 0 0,24-25-1,-24 25 1,74 0-16,-50 0 16,-24 0-1,0 0 1,-1 0-1,26 0 1,-1 0 0,-24 0-1,24 0 1,-24 0-16,-26 0 16,1 0-1,25 0 1,-25 0-1,24 0 1,1 0 0,74-25-1,0 0 1,-25 25-16,-49-24 16,-1-1-1,26 25 1,-26-25-1,1 25 1,99 0 0,-50 0-1,-25 0-15,1 0 16,-26 0 0,-24 25-1,0-25 1,0 0-1,0 25 1,-1-1 15,1 1 32,-25 0-16,25-25-16,-25 25-15,0 0 30</inkml:trace>
  <inkml:trace contextRef="#ctx0" brushRef="#br0" timeOffset="5692.807">21084 6772 0,'25'0'63,"49"0"-47,25 0-1,100 0 1,-1 0-16,1-25 15,-26 25 1,-49 0 0,75 0-1,-1 0 1,-49 0 0,-25 0-1,25-25-15,-25 25 16,-25 0-1,-24-25 1,-26 25 0,75 0-1,-49 0 1,-1-25 0,0 25-16,-24 0 15,0 0 1,-26 0-1,26 0 1,0 0 0,24 0-1,1 0 1,-1 0 0,-24 0-16,-26 0 15,1 0 1,25 0-1,-25 0 1,-25 25 0,24-25-1,1 0 1,-25 25 187</inkml:trace>
  <inkml:trace contextRef="#ctx0" brushRef="#br0" timeOffset="11945.9878">5705 8111 0,'25'25'62,"0"0"-46,-25 24-1,24 1 17,-24-25-1,25-25 0,0 0 0,0 0-15,49-25 0,1 0-1,24-49 1,-49 24 0,-26 25-1,1 1 1,25-1-1,-50 0 1,25 25-16,-25-25 16,24 25 31</inkml:trace>
  <inkml:trace contextRef="#ctx0" brushRef="#br0" timeOffset="18464.3466">5110 10939 0,'49'0'109,"26"0"-93,24 0-1,25 0 1,-50 0 0,26 0-1,-26 0 1,-24-25-16,24 25 16,1-25-1,-26 25 1,50 0-1,-24 0 1,-1 0 0,-24 0-1,-1 0-15,-24 0 16,0 0 0,0 0-1,0 0 1,49 0-1,-24 0 1,-26 0 0,1 0-16,0 0 31,0 0 16</inkml:trace>
  <inkml:trace contextRef="#ctx0" brushRef="#br0" timeOffset="28414.0013">13122 10592 0,'0'24'62,"0"1"-46,0 0 0,0 0 15,24-25 0,-24 25 16,25-25 16,0 0-17,0 0-30,0 0 15,0-25-15,-1 25 0,1 0-1,-25-25 16,25 25-31,-25-25 32,25 25-17</inkml:trace>
  <inkml:trace contextRef="#ctx0" brushRef="#br0" timeOffset="32039.4222">4614 9699 0,'0'0'0,"-25"0"0,0 0 16,-25 0-1,26 0 1,-1 0 0,0 0-1,-25 0 1,1 0 0,24 0-16,-25 0 15,-24 0 1,-25 0-1,24 0 1,-24 24 0,0 1-1,-25 25 1,25-1 0,24-49-16,-49 75 15,25-26 1,0 1-1,24-25 1,26 25 0,-50-26-1,-1 26 1,51 0-16,-1-26 16,1 26-1,-26-25 1</inkml:trace>
  <inkml:trace contextRef="#ctx0" brushRef="#br0" timeOffset="33463.3843">2604 10368 0,'0'0'0,"-24"75"16,-51-26 0,-24 100-1,25-74 1,24 49-16,-24 0 16,24-25-1,0 50 1,1 24-1,24-73 1,0 24 0,25-75-1,0 1 1,0-25 0,0-1-16,0 26 15,0 0 1,0-26-1,0 26 220,0 0-220,0 24 1,0 0 0,0 26-1,0-26-15,0 25 16,0 1 15,0-1-31,0 0 16,0-25-1,0 26 1,0-51 0,0 26-1,0-1-15,0-49 16,0 49 0,0-49-1,0 0 1,0 0-1,0 0 1,25-1 31,25 1-31,-1-25-1,26 25-15,-26-25 16,50 25-1,75 0 1,0-1 0,-75 1-1,-25-25-15,1 0 16,-1 0 0,25 0-1,50 0 1,50 0-1,-26-25 1,1 1-16,-75-1 16,-24 25-1,-51-25 1,26 25 0,0 0 46,24 0-46,0 0-1,1 0 1,-1 0-16,-24 0 16,24 0-1,-24 0 1,-25 0-1,-1 0 1,1 0 0</inkml:trace>
  <inkml:trace contextRef="#ctx0" brushRef="#br0" timeOffset="37442.0362">2208 8434 0,'0'0'0,"-25"0"15,-25 0 17,25 0-17,-24 0-15,-1 0 16,1 49-1,-1-24 1,-24 25 0,-50 24-1,49-24-15,-49 49 16,0 25 0,0 0-1,-74 124 1,-1 0-1,75 25 1,25-25 0,0 0-16,24-25 15,26 0 1,24-74 0,0 25-1,0 49 1,25-24-16,0-1 15,0-49 1,0 24 0,0 125-1,0-25 1,0-75 0,25-24-1,0-75-15,0-24 16,-25-1-1,24 50 1,-24-25 0,25 50-1,0-50 1,-25 1 0,25-26-1,-25-49-15,0 0 16,25 24 249,24 1-249,-24-25 0,50 49-1,-1-24 1,50 24 0,-50-24-16,-24-50 15,0 24 1,-26-24-1,1 0 1,0 0 15,0 0-15,0 0 0,-1 0-1,1 0 1,0 0 15,0 0 32</inkml:trace>
  <inkml:trace contextRef="#ctx0" brushRef="#br0" timeOffset="52712.2452">15602 14486 0,'0'0'0,"0"25"94,0 24-94,0-24 16,0 0-1,0 0 16,25-25 32,74-25-32,50-25-15,0-123-1,49 24 1,-49 0 0,-25 50-1,-74 49-15,-25 25 16,-1 1 0,1 24 15</inkml:trace>
  <inkml:trace contextRef="#ctx0" brushRef="#br0" timeOffset="55250.9443">25846 14362 0,'0'25'78,"0"0"-62,0-1-1,0 1 1,0 0 15,25-25 63,50-25-78,24-49-1,25-1 1,0-49-16,-50 75 16,-24-1-1,-25 50 16</inkml:trace>
  <inkml:trace contextRef="#ctx0" brushRef="#br0" timeOffset="60141.2119">24135 16619 0,'25'0'78,"24"0"-62,1 0-1,0 0 1,24 0 0,-24 0-1,74 0 1,-25 0-1,-25 0 1,1 0-16,-26 0 16,26 0-1,-26 0 1,1 0 0,49 0-1,0 0 1,25 0-1,0 0-15,-74 0 16,0 0 0,-1 25-1,-24-25 1,0 0 0,0 0 30,-25 25 173</inkml:trace>
  <inkml:trace contextRef="#ctx0" brushRef="#br0" timeOffset="96396.4526">6995 11187 0,'0'25'31,"0"0"-15,0-1-1,0 1 1,0 0 15,0 0-15,0 0-1,25-25 126,24 0-110,-24-50-15,25 25-1,-1-24 1,-24 24 0,0 0-1,0 0 1,0 25 0,-25-25-1,24 25 1,-24-25 15</inkml:trace>
  <inkml:trace contextRef="#ctx0" brushRef="#br0" timeOffset="105625.63">6871 8310 0,'0'0'0,"0"-25"94,50-25-63,24 1-15,75-26-1,24 26 1,1-26 0,49 1-1,-24 24-15,247 25 16,-74-24-1,-99 49 1,-124 0 0,0 0-1,-75 24 1,25 76 0,-49-26-16,24-74 250,50 25-235,100 0 1,-100 24-1,0 75 1,49 50 0,-73-25-1,-76-25 1,26-50 0,-25-49-1,0 49-15,-1-49 16,-24 0-1,25 49 1,-25 1 0,0-1-1,0 1 1,0-26 0,0 1-1,0 0-15,-25-26 16,1 76-1,-1-51 1,0-24 0,25 25-1,-50-1 1,26-24 0,24 25-16,-25-1 15,0 1 1,0 49-1,-24-25 1,-1 1 0,50-25-1,-50-26 1,50 26 0,-24-25-1,24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23:21:2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6896 0,'0'25'141,"0"-1"-125,25-24 62,0 0-63,49 0 1,25-74 0,-24 24-1,-1 1 1,-24-1-16,-25 25 16,-1-24-1,1 49 1,-25-25-1</inkml:trace>
  <inkml:trace contextRef="#ctx0" brushRef="#br0" timeOffset="12652.4612">14684 9252 0,'0'25'94,"0"0"-78,0 0-1,0-1 1,0 1 0,25-25 15,0 0 31,0 0-46,49 0 0,75-99-1,248-273 1,49-75-1,-148 224 1,-149 74 0,-75 100-1,-24 24-15</inkml:trace>
  <inkml:trace contextRef="#ctx0" brushRef="#br0" timeOffset="18615.4498">9426 8310 0,'-25'0'15,"25"24"79,25 1-63,-25 0-15,0 0 31,25-25-32,-1 0 63,1 0-62,25-50 0,49-24-1,-25 24 1,1-24 0,-26 49-1,1-49-15,0 49 16,-26 0-1,1 25 1,0-25 0,0 0-1,0 25 17</inkml:trace>
  <inkml:trace contextRef="#ctx0" brushRef="#br0" timeOffset="20876.961">8756 7020 0,'0'-25'31,"25"-25"47,124-24-62,49-50 0,149 25-1,-24-25 1,-75 49-16,-25 26 15,-49 24 1,173 25 0,-49 0-1,-100 0 1,-49 74 0,-50-24-1,-24 49-15,24 0 16,0 25-1,50 100 1,-50-76 0,-25 51-1,1 24 1,-25 25-16,-1-49 16,1-1-1,-50-24 1,25-26-1,-25 349 1,0-175 0,-25-124-1,-25-74-15,1-99 16,24 25 0,0-25-1,-25-1 1,-24 1-1,24 0 1,1 25 0,-26-50-1,75 24 1,-25 1 0,1-25-16,-1 0 15,25 25 1,-25-25-1,-25 0 142,1-25-142,24 0-15,-25-24 16,26 24 0,-1 0-1,0-49 1,0 49-1,0-25 1,1 1 0,-1 49-16,25-50 15,-25 50 17,25-25-1,-25 25 0</inkml:trace>
  <inkml:trace contextRef="#ctx0" brushRef="#br0" timeOffset="22065.7563">11013 11112 0,'0'-24'32,"25"24"-17,49 0 1,75-25-1,50 0 1,123 25-16,-49 0 16,0 0-1,-149 0 1,25 0 0,-75 0-1,1 0-15,-26 0 16,-24 0-1,0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07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if($num%2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0)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($num%3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0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“Number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Divisible by 3 and 2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if Statement –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41400" y="2295000"/>
              <a:ext cx="3161520" cy="1705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040" y="2285640"/>
                <a:ext cx="3180240" cy="17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2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374905"/>
            <a:ext cx="11600597" cy="5312498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a condition, if condition is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it execute a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or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statement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again, it check another condition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that is also false, again it check another condition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it will check conditions until it match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did not match with any condition, then it will execute statement that are written inside the else block at the end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if statement 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71800" y="1491120"/>
              <a:ext cx="8046000" cy="461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2440" y="1481760"/>
                <a:ext cx="806472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9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374905"/>
            <a:ext cx="11600597" cy="5312498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(expression/condition) {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or set of statement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if statement 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39600" y="1750320"/>
              <a:ext cx="5384880" cy="2955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240" y="1740960"/>
                <a:ext cx="540360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246530"/>
            <a:ext cx="11600597" cy="5239995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if($marks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90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“You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qualified for full scholarship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($marks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80) {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“You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qualified for 80%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scholarship";}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($marks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70) {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“You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qualified for 70%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scholarship";}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($marks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60) {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“You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qualified for 60% scholarship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“Sorry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We cannot provide any scholarship on this base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if statement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4280" y="2089440"/>
              <a:ext cx="2268720" cy="114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2080080"/>
                <a:ext cx="228744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8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60829"/>
            <a:ext cx="11600597" cy="5080487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alternative of if else if statement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condition which match with different cases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provide more cases as we want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matched with any case,  then statement or set of statement of that case will execute.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statement: It will break the execution of the statements. It will break the control to execute more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statement: If condition is not match with any case, then statement in side the default statement will execute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9600" y="1732320"/>
              <a:ext cx="9769680" cy="375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1722960"/>
                <a:ext cx="978840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6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49" y="1675154"/>
            <a:ext cx="11600597" cy="5080487"/>
          </a:xfrm>
        </p:spPr>
        <p:txBody>
          <a:bodyPr numCol="2"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alternative of if else if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(variable/expression) 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case 1: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block of code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case 2: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block of code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3: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block of code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4: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block of code</a:t>
            </a:r>
          </a:p>
          <a:p>
            <a:pPr algn="l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default: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block of code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6400" y="1875240"/>
              <a:ext cx="4768920" cy="2902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865880"/>
                <a:ext cx="478764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5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03679"/>
            <a:ext cx="11600597" cy="5254283"/>
          </a:xfrm>
        </p:spPr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PHP Program to check whether a given character is vowel or not using switch statement.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95160" y="1607400"/>
              <a:ext cx="3420360" cy="2473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800" y="1598040"/>
                <a:ext cx="343908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5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03679"/>
            <a:ext cx="11600597" cy="5254283"/>
          </a:xfrm>
        </p:spPr>
        <p:txBody>
          <a:bodyPr numCol="2">
            <a:noAutofit/>
          </a:bodyPr>
          <a:lstStyle/>
          <a:p>
            <a:pPr algn="l"/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‘A’;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case ‘A’: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case ‘a’: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“It is vowel”;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‘E’: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‘e’:</a:t>
            </a:r>
          </a:p>
          <a:p>
            <a:pPr algn="l"/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“It is vowel”;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‘I’: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case ‘</a:t>
            </a:r>
            <a:r>
              <a:rPr lang="en-US" sz="17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  <a:p>
            <a:pPr algn="l"/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“It is vowel”;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‘O’: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‘o’:</a:t>
            </a:r>
          </a:p>
          <a:p>
            <a:pPr algn="l"/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“It is vowel”;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‘U’: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‘u’:</a:t>
            </a:r>
          </a:p>
          <a:p>
            <a:pPr algn="l"/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“It is vowel”;</a:t>
            </a:r>
          </a:p>
          <a:p>
            <a:pPr algn="l"/>
            <a:r>
              <a:rPr lang="en-US" sz="17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  <a:endParaRPr lang="en-US" sz="17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default: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 “It is consonant”;</a:t>
            </a:r>
          </a:p>
          <a:p>
            <a:pPr algn="l"/>
            <a:r>
              <a:rPr lang="en-US" sz="1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7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Problem Solution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7600" y="1535760"/>
              <a:ext cx="2241720" cy="4349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1526400"/>
                <a:ext cx="2260440" cy="43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8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08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37595" y="2294012"/>
            <a:ext cx="7413611" cy="1445475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Loops in 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Decisions Making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...else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if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07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4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61320" y="2044800"/>
              <a:ext cx="500400" cy="344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960" y="2035440"/>
                <a:ext cx="51912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Decision Making Structure</a:t>
            </a:r>
            <a:endParaRPr lang="en-US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in which we provide a condition, on the basis of condition, a statement or set of statement is execute.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decision making structure, in which our code decide to execute statement OR set of statements  according to given  condition.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Decision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Making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Structure-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30840" y="1321560"/>
              <a:ext cx="5233320" cy="2197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1480" y="1312200"/>
                <a:ext cx="525204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7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 message “Congratulation, you can take participant in this program”, if person age is 18 or greater than 18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 ”Welcome” if day is Friday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message, “you are eligible for the admission of MCS”, if your marks greater than 1000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 message “It is even number” if user input a number that divisible by 2.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Decision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Making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Structure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7400" y="2161080"/>
              <a:ext cx="10082160" cy="338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0" y="2151720"/>
                <a:ext cx="1010088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0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89405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a condition, if condition is true, then it execute a statement or set of statement.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false, no thing to display.</a:t>
            </a: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(expression/condition) 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Statement or set of statement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1480" y="1687680"/>
              <a:ext cx="8438760" cy="2831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1678320"/>
                <a:ext cx="845748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2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89405"/>
            <a:ext cx="11600597" cy="5225708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70 )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"Qualified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admission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0800" y="2661120"/>
              <a:ext cx="2973960" cy="55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2651760"/>
                <a:ext cx="299268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6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60830"/>
            <a:ext cx="11600597" cy="5225708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a condition, if condition is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it execute a statement or set of statement. If condition is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display a false like statement or set of statements.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(expression/condition)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set of statement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lse {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Statement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set of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5120" y="1571760"/>
              <a:ext cx="7617240" cy="336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562400"/>
                <a:ext cx="7635960" cy="33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01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6" y="1360830"/>
            <a:ext cx="11600597" cy="5225708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if($marks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70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echo "Qualified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admission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echo “Sorry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Qualified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931805" y="0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 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23360" y="2598480"/>
              <a:ext cx="982800" cy="156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0" y="2589120"/>
                <a:ext cx="100152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means, if statement inside another if statement  block</a:t>
            </a:r>
          </a:p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if(condition 1)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(condition 2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{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statement or set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condition 1 is true then condition 2 will be check, and inside 2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statement block, all the statement or set of statement will be execute if both condition become true.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Nested if Statement –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920" y="1910880"/>
              <a:ext cx="9394560" cy="4090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1901520"/>
                <a:ext cx="9413280" cy="41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8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13941</TotalTime>
  <Words>847</Words>
  <Application>Microsoft Office PowerPoint</Application>
  <PresentationFormat>Widescreen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757</cp:revision>
  <dcterms:created xsi:type="dcterms:W3CDTF">2021-11-08T00:20:31Z</dcterms:created>
  <dcterms:modified xsi:type="dcterms:W3CDTF">2022-11-07T01:53:35Z</dcterms:modified>
</cp:coreProperties>
</file>