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8" r:id="rId3"/>
    <p:sldId id="274" r:id="rId4"/>
    <p:sldId id="285" r:id="rId5"/>
    <p:sldId id="286" r:id="rId6"/>
    <p:sldId id="275" r:id="rId7"/>
    <p:sldId id="277" r:id="rId8"/>
    <p:sldId id="284" r:id="rId9"/>
    <p:sldId id="279" r:id="rId10"/>
    <p:sldId id="280" r:id="rId11"/>
    <p:sldId id="28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7:32:5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8682 7714 0,'24'0'78,"-24"25"-78,25 0 31,0-25-15,-25 25 15,25-25-16,-25 24 17,25-24 30,-1 0-62,26-24 16,24-26-1,-24 50 1,25-25 0,-26 0-1,-24 25 1,-25-24 0</inkml:trace>
  <inkml:trace contextRef="#ctx0" brushRef="#br0" timeOffset="1125.7448">9649 8285 0,'0'0'0,"25"49"16,-25-24 15,0 0-15,0 0-1,0 0 1,25-25 46,-1 0-30,26-50-17,99-49 1,74-75 0,25 25-1,-49 0 1,-51 25-1,-48 50 1,-51 49-16,-24 0 16</inkml:trace>
  <inkml:trace contextRef="#ctx0" brushRef="#br0" timeOffset="6100.0408">10220 10468 0,'24'0'16,"-24"24"15,25 1-15,0 25-1,-25-25 1,0-1 31,25-24-32,0 0 17,24-49-32,1 24 15,-1-49 1,1 24 0,24 25-1,-49-24 1,25 24-1</inkml:trace>
  <inkml:trace contextRef="#ctx0" brushRef="#br0" timeOffset="6978.6227">14808 10220 0,'25'24'31,"0"26"-16,-25-25 1,25 0 0,0-1 15,24-24 47,26-74-62,-1 0-16,50-75 15,-25 25 1,25 24 0,-74 76-1,-25-26 1</inkml:trace>
  <inkml:trace contextRef="#ctx0" brushRef="#br0" timeOffset="11025.3022">8434 12799 0,'0'0'0,"0"25"32,0 0-32,0 0 31,0-1 0,0 1 0,0 0-15,24-25 62,1-25-62,25 0-1,-1-49 1,1 24 0,24-24-1,-24 24-15,-25 26 16,-25-1 15</inkml:trace>
  <inkml:trace contextRef="#ctx0" brushRef="#br0" timeOffset="12259.1186">9203 13122 0,'0'24'16,"0"1"0,0 0-1,0 0 17,0 0-17,0 0 48,24-25 93,1 0-140,50-25-1,-1-50 1,25-24-16,-24 49 15,-26 1 1,-24-26 0,0 75-1,-25-24 1,25 24 0</inkml:trace>
  <inkml:trace contextRef="#ctx0" brushRef="#br0" timeOffset="13748.1169">9351 14337 0,'0'25'31,"0"0"0,0 0-15,0 24 15,0-24-15,0 0-16,0 0 31,25-25-16,0 0 64,0 0-64,0 0 1,-1 0-1,26-25 1,-25 0 0,49-74-1,1 49 1,-26 0 0,-24 1-16,0 24 15,0 0 1,-1 25 15,-24-25-15,25 25 31</inkml:trace>
  <inkml:trace contextRef="#ctx0" brushRef="#br0" timeOffset="15010.9425">9773 14734 0,'0'0'0,"0"25"32,0 0-17,0-1 16,0 1-15,0 0 15,25-25 94,0 0-109,24-25 0,1-24-1,24-51 1,1 26-16,-1 0 15,-24 24 1,-1 25 0,-24 0 15,0 25 0</inkml:trace>
  <inkml:trace contextRef="#ctx0" brushRef="#br0" timeOffset="16221.7424">9376 16024 0,'0'25'47,"0"-1"-16,0 1 16,75-25 109,-26-49-140,26-51 0,24 1-1,-50 50 1,1 24 0,-25-25-16,0 50 62</inkml:trace>
  <inkml:trace contextRef="#ctx0" brushRef="#br0" timeOffset="26336.4445">18852 4837 0,'0'0'0,"49"-25"16,-24 25 0,0 0-1,24 0 1,-24 0 62,0 0-62,0 0-1,0 0 1,-1 0 0,1 0-1,25 0 1,-1 0-1,-24 0 1,0 0 0,25 25-1,-50 0 1,24 24-16,26 26 16,-50 98-1,0 150 1,25 347-1,-25-199 1,0-49 15,49 396-31,-49-272 16,0-273-16,25 49 16,-25 125-1,0 98 1,0-297-1,0-49 1,0 49 0,0 74-1,0-98-15,0-51 16,0-74 0,0-24-1,0 49 1,0 0-1,0 25 1,0 24 0,0-98-1,-25 24 235,1 149-234,-1 0 0,0 99-16,25 174 15,0-174 1,0 26-1,0-125 1,0 0 0,-25-50-1,0-74-15,-24 0 16,24-25 0,-25 1-1,1-51 1,-26 1-1,1-1 1,24 1 0,-74-25-1,-74 0 1,-25-25-16,24 0 16,-24 0-1,49 24 1,75-24-1,-50 25 1,50-25 0,0 25-1,-25-25 1,-25 0 0,50 0-1,24 0 1,51 25-16,-1-25 15,25-25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7:37:07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12874 4415 0,'0'25'125,"0"0"-109,0 0 15,0-1 16,24-24 16,26-24-48,24-76 1,100-48-1,-25-51 1,-25 50-16,-25 75 16,-24 0-1,-26 49 1,-49 0 0</inkml:trace>
  <inkml:trace contextRef="#ctx0" brushRef="#br0" timeOffset="20493.5655">9996 7665 0,'-25'0'15,"50"0"79,25 0-78,49 0-1,-24 0 1,-1 0-1,-24 0-15,-26 0 16,51 0 0,-50 0-1,-1 0 1,1 0 0,0 0 62</inkml:trace>
  <inkml:trace contextRef="#ctx0" brushRef="#br0" timeOffset="25256.7194">21034 4341 0,'0'0'0,"-24"0"31,-1 0-31,0 0 15,-25 0 1,1 0 15,24 0 1,0 0 30,0 74-46,25-24-1,0-1 1,-24 26 0,24-26-1,-25 1-15,25 24 16,-25 1-1,25 24 1,0 75 0,0-1-1,0-49 1,25 25-16,0-25 16,-1-49-1,1 49 1,0-25-1,-25-25 1,0 75 0,25 50-1,-25-26 1,25-74 0,-25-24-16,24-1 15,1 1 1,-25-26-1,25 75 1,-25 25 0,25-74-1,-25-26 1,0 1 0,0-25-1,0 24-15,0 1 31,0-25 1</inkml:trace>
  <inkml:trace contextRef="#ctx0" brushRef="#br0" timeOffset="26806.7433">23366 7293 0,'25'0'63,"24"0"-48,-24 0 1,0 0 0,25 0-16,-1-25 15,-24 0 1,74 0-1,-49 25 1,-1 0 0,-24 0-1,0 0 1,0 0 0,0 0-1,0 0-15,-1 0 31,1 0-15,0 50 0,-25-25-1,25 24 1,0 75 0,-25 75-16,24-26 15,-24-74 1,25 100-1,-25-25 1,25 24 0,-25-24-1,25-50 1,-25-50 0,0 0-16,0-24 15,0 0 1,0-1-1,0 1 1,0 24 0,0-24-1,0 24 1,0-24 0,0-25-1,0 24-15,0 1 16,0-25-1,0 0 1,-25-1 15,25 1-15,-25-25 0,0 25-1,-24-25-15,24 25 16,-99 0-1,49-25 1,26 24 0,-1-24-1,25 0 1</inkml:trace>
  <inkml:trace contextRef="#ctx0" brushRef="#br0" timeOffset="29182.3225">26491 4911 0,'-24'0'47,"-1"0"-31,-25-24-1,25 24 1,1 0 0,-26 0-1,25 0-15,-24 0 32,24 24-1,0 1 0,25 25-15,-25-1-1,25 1-15,0 0 16,0-26 0,0 26-1,25-25 1,-25 0-1,25-25 17,0 0-17,-1 0 1,1-25 46,0-25-46,-25 1-16,0 24 16,0 0-1,0-49 1,0 24 0,0 25-1,0 0 1,0 1-1,0-1 1,0 0 0,0 0-1,25 0-15,-25-24 16,0 24 15,0 0-15,0 0 15,0 0-31,0 1 31,0-1-15,0 0 15,0 0-15,0 0 15,0 50 125,0 0-140,0 25 0,0-26-1,0 1 1,25 0-1,-25 25-15,0-26 16,0 1 0,0 0-1,0 0 17,24 0-17,-24 0 1,0-1 31,25-24 46</inkml:trace>
  <inkml:trace contextRef="#ctx0" brushRef="#br0" timeOffset="30150.9581">26491 4961 0,'25'0'47,"0"0"-16,0 0 1,0 0-17,-25-25 1,24 0-1,1 25 1,-25-24 0,0-1-1,0 0 32,0 0-31,0 0 31,-25 25 0,1 0-32,-1 0 32,25 50-31,-25-50-16,0 25 15,25 24 1,0-24 31,0 0-32,0 0 1,0 0 31,0 24-16,0-24-15,0 0 31,25-25 0,-25 25-32,25-25 1</inkml:trace>
  <inkml:trace contextRef="#ctx0" brushRef="#br0" timeOffset="31244.6837">26764 5159 0,'0'0'0,"25"-24"47,0-1-47,0-25 32,-25 25-17,24 1 1,1-1-1,-25 0 1,0 0 15,0 0-15,25 1 0,-25-26-1,0 25 1,0-25 15,0 26 0,0-1 1,-25 25 30,0 0-46,1 0 31,-1 0-16,25 25-16,0-1 1,-25 1 0,25 0 15,0 0 0,0 0-15,0 0 15,25-25 0,-25 24-15,25-24 0,-25 25 15,24-25-16,1 0 1,-25 25 0,25-25-1</inkml:trace>
  <inkml:trace contextRef="#ctx0" brushRef="#br0" timeOffset="32795.7109">27632 4564 0,'0'0'0,"0"-25"15,0 0 17,0 50 61,0 0-93,0 0 32,0 24-32,0 1 15,0-25 1,25 24 0,0 1-1,-25-25 16,25-25-31,0 0 32,-1 0 15,1 0-1,0-50-46,-25 1 16,0 24 0,25-25-1,-25 25 1,0-24 15,0 24-15,0 0-1,0 0 1,0 1 0,0-1 31,25 25 93,-25 49-124,0-24-1,0 0 1,24 0 31</inkml:trace>
  <inkml:trace contextRef="#ctx0" brushRef="#br0" timeOffset="33778.3607">28129 4341 0,'-25'0'125,"25"49"-110,0-24 32,0 0 0,0 0-47,25-25 31,-1 0-15,-24 25 15,25-25-15,0 24 15,-25 1 32,0 0-16,0 0-47,0 0 31,0-1-16,0 1 17,-25-25 15</inkml:trace>
  <inkml:trace contextRef="#ctx0" brushRef="#br0" timeOffset="34960.1441">28426 4390 0,'0'-24'94,"-25"24"62,1 0-140,-1 24 15,0-24-15,0 25 31,25 0-32,0 25 17,0-26-1,0 1-31,0 0 16,0 0 15,25-25 0,0 0 0,24 0-15,-24 0 0,0 0-1,0 0 1</inkml:trace>
  <inkml:trace contextRef="#ctx0" brushRef="#br0" timeOffset="35918.778">28625 4316 0,'24'0'47,"1"0"-16,25 0 0,-25 0 16,-25 25 0,0 0-16,0-1 16,0 1-31,-25-25 46,0 0-46,0-49-1,25 24 1,0 0 0,0-25-1,0 26 1,0-1-16,0 0 15</inkml:trace>
  <inkml:trace contextRef="#ctx0" brushRef="#br0" timeOffset="37065.5456">26665 5531 0,'50'0'78,"49"-24"-62,25-51-1,0 26-15,25-1 16,0 0 0,-25 1-1,0 24 1,99-25 0,-74 26-1,24-1 1,-49 0-1,-74 0-15,-25 25 16,24-25 0,1 1-1,-25-1 1,24 25 0,-24-25-1,0 25 1,0 0-1,0 0 17</inkml:trace>
  <inkml:trace contextRef="#ctx0" brushRef="#br0" timeOffset="43043.5009">28625 9103 0,'0'0'0,"24"-24"63,1 24-48,25-25 1,24-25 0,50-24-1,50-1-15,0-24 16,49-50 0,-50 50-1,-49 0 1,-49 74-1,74 0-15,-50 0 16,-25 1 0,1-1-1,-26 25 1,51-25 0,-51 25-16,-24-25 15,25 0 1,-26 25-1,26 0 1,0-24 0,-26-1-1,1 25 17,0 0-1,0 0 0,0 25-31,-25 99 16,24 24-1,-24 26 1,25-50 0,-25 0-1,75 199 1,-26-51-1,26-73 1,-26-75 0,-24-50-16,25-24 15,-1-25 17,-24-1-1,-25 1-31</inkml:trace>
  <inkml:trace contextRef="#ctx0" brushRef="#br0" timeOffset="44539.4874">28600 9500 0,'25'75'63,"24"24"-48,26 50 1,-1-50-1,-24 50 1,24-25-16,-49-25 16,24 25-1,26 50 1,24-26 0,-24 1-1,24 25 1,-25-75-1,-49-49 1,0-25 0,0 24-1,-1-49 63,26 0-46,24-49-17,26-1 1,-1-25 0,25 1-16,25-25 15,-25 24 1,-50 26-1,-24-26 1,24 75 0,-49-49-1,25 24-15,-26-25 16,1 26 0,25-1-1,-25 0 16,-25 0-15,24 25 0,1 0-1,0 0 32,-25-25-31,25 25 15,0 0 0,-1 0-15,1 0 15,-25-24-15</inkml:trace>
  <inkml:trace contextRef="#ctx0" brushRef="#br0" timeOffset="46191.5848">29146 9500 0,'24'0'94,"1"-25"-79,0 25 16,0 0-15,-25-24 0,25 24-16,-25-25 31,49 0-31,-49 0 16,50 0-1,-50 1 1,49-1-1,-24 0 1</inkml:trace>
  <inkml:trace contextRef="#ctx0" brushRef="#br0" timeOffset="54218.9025">23068 6176 0,'0'-49'47,"100"24"-32,-1-25 1,50-24-1,-1-25 1,1 24-16,0 1 16,124-50-1,-25 74 1,-74 1 0,-50 49-1,-25 0 1,-50 0-1,26 0 1,-25 0 0,49 0-16,0 49 15,-25-24 1,-49-25 0,0 0-1,0 0 1,0 0 203,49 25-204,0 0 1,125 49-1,-50 25-15,24-24 16,1 24 0,124 50-1,-100-25 1,-49 0 0,-50 25-1,-25-1 1,1 1-1,-1-49 1,100 98 0,49-99-16,-74 0 15,-50-49 1,-24 0 0,-1-26-1,-74 1 1,25-25-16,0 0 15,-1 25 1,1-25 47,50 25 155,24 49-202,75 1 0,-26 24-1,1-50 1,-99 1-16,24 0 15,-74-26 1,25 26 0,0 0-1,-25-25 1,25 24-16,-1 26 16,1-26-1,-25 1 1,25-1-1,0 1 1,0 0-16,-25-1 16,24-24-1,1 0 1,-25 0 0,0-1-1,25-24 1,-25 25-1,25 0 32,-25 0-31,25-25 0,0 25 15,-25-1 0,24-24-15,1 25-1,-25 0 1,0 0 0,25 0 15,-25-1-16,25-24-15,-25 25 16,0 25 0,25-50-1,-25 49 1,0-24 15,24-25-15,1 25-1,-25 0 48,25 0-32,-25 0 16,25-1 31</inkml:trace>
  <inkml:trace contextRef="#ctx0" brushRef="#br0" timeOffset="55452.7159">29518 8806 0,'0'24'93,"0"26"-61,0-25-17,24 24 1,1 1-16,25 0 16,-25 24-1,-1-49 1,1 49-1,0 1 1,-25-50 0,0-1-1,0 1 32,0 0-16,-25 0 1,0 0-17,-24-25 1,-1 24 0,1-24-1,24 25-15,0-25 16,0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7:40:32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2406 6821 0,'50'0'79,"-26"0"-64,26-25-15,0 25 16,-26 0-1,1-24 1,50 24 0,74 0-1,-50 0-15,0-25 16,-25 25 0,1-25-1,-26 25 1,1 0-1,-25-25 1,24 25 0,1 0 15,0-25-15,24 1-1,0 24-15,-49-25 16,25 25-1,-25 0 1,49 0 0,-24-25-1,-1 25 1,-24 0-16,25 0 16,-25-25-1,-1 25 1,1 0-1,0 0 1,0 0 0,0 0-1,-1 0 17,-24 25 343</inkml:trace>
  <inkml:trace contextRef="#ctx0" brushRef="#br0" timeOffset="2996.9865">7268 5705 0,'25'0'156,"-25"25"-156,0 0 47,24-25-16,1 0 32,25 0-47,-25 0-16,24-50 31,75-24-31,0-50 15,-49 49 1,24 1 0,-74 74-1,-1-25 1,1 25 15</inkml:trace>
  <inkml:trace contextRef="#ctx0" brushRef="#br0" timeOffset="15541.2967">3349 7243 0,'0'0'0,"-25"0"15,-25 0 1,1 0-1,-75 25-15,-25 49 16,0-24 0,0-1-1,-25 1 1,-24 24 0,24-24-1,1 0-15,49 24 16,0-24-1,49-1 1,1 26 0,-25-1-1,24 25 1,26-24 0,-26 24-1,26-49 1,-1 24-1,-24 75-15,24-25 16,25-25 0,25 0-1,-25 25 1,25 0 0,0 25-1,0-25-15,0-25 16,0 1-1,0-26 1,0 0 0,0 26-1,0-51-15,0 1 16,0-1 0,0-24-1,0 25 1,0 0-1,0-26 1,0 1 0,25 0-1,-25 0 32,25-25-47,-25 25 16,0-1-1,25-24 1,0 0 0,-1 0-1,76 0 1,73 0-16,-74 0 16,25 0-1,-24-24 1,49-1-1,-1 0 1,26-25 0,-25 50-16,-50 0 15,-25 0 1,-24 0 0,24 0-1,-49 0 1,0 0 15,0 0-15,0 0-1,24 0 1,-24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1T17:41:09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10914 0,'25'0'172,"0"0"-156,25 0-1,-1 0-15,26 0 16,-26 0 0,-24 0-1,0 0 1,0 25 0,0-25-1,24 0 1,-24 0-1,0 0-15,0 0 16,24 0 0,-24 0-1,0 0 1,-25 25 0,25-25-1,-1 0 16,1 0 16,0 0 0,0 0-16,24 0-15,-24 0 31,0 0 0,0-25-47,0 25 15,-1 0 17,1-25-1,25 25 31,-25-25-30,-1 25 15,1 0-32,0 0 1,0 0 15,0 0-15,-1 0-1,1 0 1,0 0 31,25 0-16,-25 0 0,-1 0 1,1 0-32,0 0 31,0 0 0,24 0-15,-24 0 15,0 0 47,0 0-15,0 0-32,-1 0 31,-24 25 1,25-25 234,-25 25-282,25-25 1,0 0 0,0 25 15,-1-25 16</inkml:trace>
  <inkml:trace contextRef="#ctx0" brushRef="#br0" timeOffset="6660.411">4911 10939 0,'25'0'109,"0"0"-93,0 0 15,24 0 1,-24 0-17,0 0 1,0 0 15,0 0-15,-1 0 15,1 0 0,-25-25-15,25 25 124,0 0-61,0 0-48,-1 0 16,1 0-16,0 0-31,0 0 16,0 0 15,-1 0 0,1 0-15,0 0 15,0-25 31,0 25-30,-1 0-1,1 0 31,0 0-15,0 0-15,0 0-17,-1 0 16,1 0 1,0 0 15,0 0-1</inkml:trace>
  <inkml:trace contextRef="#ctx0" brushRef="#br0" timeOffset="30571.2575">7119 10914 0,'25'25'62,"-25"24"-31,0-24 1,0 0-17,0 0 17,25-25 30,-1 0-15,1 0-31,25-50-16,24 25 15,25-74 1,-24 25-1,49-1 1,0-24 0,-50 25-1,-24 49 1,-1-25-16,1 50 16,-25-24-1,25-26 1,-26 50-1,1-25 1,25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1:54:01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10864 5581 0,'0'25'156,"0"0"-140,0-1 15,0 1 0,25-25 47,124-25-62,0-74 0,0-99-1,24-50-15,-24 49 16,25 1-1,-1 74 1,125-25 0,-99 75-1,-100 49 1,-50 0 0,-24 25-1,-25-25 1,50 25-16</inkml:trace>
  <inkml:trace contextRef="#ctx0" brushRef="#br0" timeOffset="1334.8884">12750 7094 0,'24'0'109,"1"0"-93,0 0 15,0 0-15,24-49-16,26-1 15,74-24 1,0 24 0,-1-25-1,-24 26 1,-74 24-1,24 0 1,-24 25-16,0 0 16,-26 0-1,1 0 1,0 0 0,0 0-1,0 0 1,-1 0 31,1 0 46</inkml:trace>
  <inkml:trace contextRef="#ctx0" brushRef="#br0" timeOffset="29192.4594">18231 7640 0,'25'0'46,"0"0"-30,0 0 0,-25 25 15,25-1-15,-1 1-1,-24 0 16,50-25 48,0 0-64,99-50 1,297-173-1,-74-74 1,-124 73 0,-99 51-1,-25 73 1,-99 26 0,24 74-1,-24-25 1,0 25 31,0 0-16</inkml:trace>
  <inkml:trace contextRef="#ctx0" brushRef="#br0" timeOffset="35538.6995">24631 9475 0,'25'0'78,"-25"50"-63,0 0-15,0-26 16,25 26 0,-25-25-1,0 0 1,0-1 0,0 1 30,24-25-30,1 0 15,99-25-15,0-49 0,75-50-1,-1 0 1,-49 0-1,-25 50 1,-74 24-16,-1 50 16,-24-25-1,0 0 1,0 25 0,-1-24-1,1 24-15</inkml:trace>
  <inkml:trace contextRef="#ctx0" brushRef="#br0" timeOffset="38727.8185">9748 11559 0,'25'25'125,"0"-25"-109,0 25 0,-1-25-1,1 0 1,25 0-16,-1 0 15,26 0 1,-25 0 0,24 0-1,-24 0 1,-1 0 0,-24 0-16,25 0 15,-26 0 1,1 0 15,-25 24-15,25-24-1,0 0-15,0 0 47</inkml:trace>
  <inkml:trace contextRef="#ctx0" brushRef="#br0" timeOffset="40118.7438">12650 11757 0,'50'0'94,"-25"0"-78,0 0-1,24 0 1,1 0 15,-25 0-15,-1 0 15,1 0-31</inkml:trace>
  <inkml:trace contextRef="#ctx0" brushRef="#br0" timeOffset="58419.9473">18157 12452 0,'0'50'47,"0"-26"-32,0 26 1,0 0-1,0-1 1,0-24 0,0 0-16,0 0 15,0 24 1,0 1 0,0-1-1,0-24 1,0 0-1,0 0 1,25-25 62,0 0-62,123-25-1,26-99-15,-25 50 16,0-26 0,24 26-1,-73 49 1,24-24 0,-25 24-1,-25 0 1,-24 0-1,-1 25 1,-24 0-16,0 0 16,0-25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2:02:49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1463 0,'0'25'78,"0"0"-47,0 0-15,24-25 31,26 0 15,49-50-46,50-99 0,25 1-16,-1-1 15,-74 50 1,-24 49-1,-50 0 1,0 50 0,-1 0 15</inkml:trace>
  <inkml:trace contextRef="#ctx0" brushRef="#br0" timeOffset="1151.7681">14139 1290 0,'24'0'47,"-24"25"-31,0-1 15,25-24-15,-25 50-1,25-50 17,-25 25-32,25-25 31,0 0-16,-1 0 17,1 0-32,25-25 15,24-49 1,-24-26 0,24 76-1,-74-1 1,0 0-16,25 25 31</inkml:trace>
  <inkml:trace contextRef="#ctx0" brushRef="#br0" timeOffset="8811.8819">18728 6970 0</inkml:trace>
  <inkml:trace contextRef="#ctx0" brushRef="#br0" timeOffset="9733.4922">19794 4589 0,'-49'0'63,"49"49"-48,-50 1 1,25-25-1,25 49 1,0-24 0,0-25-16,0 49 15,0-24 1,0 24 0,0-24-1,0 24 1,0 1-1,50-26 1,-25-24 0,24 49-16,1 1 15,-25-50 1,24-1 0,-24-24-1,25 25 1,-50 0 15,24-25-15</inkml:trace>
  <inkml:trace contextRef="#ctx0" brushRef="#br0" timeOffset="10916.2773">20117 4514 0,'24'0'63,"26"0"-47,-25 0-1,0 0 1,24 0-1,26 25-15,-1 0 16,-24 49 0,49-24-1,-50 24 1,1-24 0,0-25-16,-50 25 15,25-50 1,-25 24-1,0 1 1,0 0 0,0 25 15,0-26-31,0 1 16,0 0-1,0 74 1,-50-49-1,25-1 1,-25-24 0,26-25-1,24 25 1,-25-25 31</inkml:trace>
  <inkml:trace contextRef="#ctx0" brushRef="#br0" timeOffset="12593.3963">24954 6970 0,'0'0'0,"272"0"15,1 0 1,149 0-16,-124-25 15,24 1 1,-99-1 0,-148 25-1,-1 0 1,-99 0 234,0 0-234,1 25-1,-26-25 1,25 0 15</inkml:trace>
  <inkml:trace contextRef="#ctx0" brushRef="#br0" timeOffset="23954.9707">2604 11385 0,'50'0'156,"-25"0"-156,25 0 16,-1 0-1,1 0 1,-1 0 0,26 0-1,-1 0 1,-24 0 0,-25 0-16,-1 0 15,1 0 1,0 0-1,0 0 1,0 0 140</inkml:trace>
  <inkml:trace contextRef="#ctx0" brushRef="#br0" timeOffset="25731.1521">5904 10344 0,'0'24'94,"24"-24"-78,-24 50-1,0 0 17,0-26-32,25-24 15,-25 25 1,0 0 31,25-25 0,0 0 0,0 0-32,49-74-15,50-100 16,74-49-1,1 49 1,-50-24 0,-100 148-1,1 0 1</inkml:trace>
  <inkml:trace contextRef="#ctx0" brushRef="#br0" timeOffset="27582.3961">6871 11410 0,'50'-25'78,"-26"25"-62,1 0 15,0 0 0,0 0-15,0 0-16,-1 0 16,1 0-1,0 0 16,0 0 1,0 0-17,-1 0 1,1 0 15,0 0 0,0 0-15,0 0 15,-1 0 16,1 0 16</inkml:trace>
  <inkml:trace contextRef="#ctx0" brushRef="#br0" timeOffset="28745.1625">8111 11435 0,'50'0'63,"-1"0"-47,1 0-1,-25 0 1,0 0-1,-1 0-15,1 0 16,0 0 0,0 0-1,0 0 1,-1 0 0,1 0 30,0 0-46,0 0 188</inkml:trace>
  <inkml:trace contextRef="#ctx0" brushRef="#br0" timeOffset="29852.9012">9376 10021 0,'0'0'0,"-25"-25"16,-24 0-16,-26 1 15,26-1 1,-1 0-1,-24 25 1,-1 0 0,1-25-16,-75 25 15,50 0 1,0 0 0,24 0-1,-24 0 1,25 0-1,24 0-15,-24 0 16,24 50 0,-24-25-1,24-1 1,0 1 0,25 0-1,-24 0 1,24 0-16,0 24 15,0 1 1,-24 0 0,24-1-1,25 26 1,-25-51-16,0-24 16,25 50-1,0-25 16,0 0 1,0-1-32,0 1 15,0 0 32,0 0 0</inkml:trace>
  <inkml:trace contextRef="#ctx0" brushRef="#br0" timeOffset="31035.6912">7590 10393 0,'0'25'156,"0"25"-141,0-26 1,0 1 0,0 0-1,0 0 1,0 0-16,0-1 31,0 1 0,25-25 16,0 0 16,0 0-32,-1 0-31,1 0 16,0 0 46,0-25-31,0 25 1,-1 0-1,-24-24-15,0-1 30,25 25-14</inkml:trace>
  <inkml:trace contextRef="#ctx0" brushRef="#br0" timeOffset="47313.5404">3994 15230 0,'0'50'93,"0"-26"-61,0 1-1,0 0-16,0 0 1,24 0 15,1-25-15,0 25 0,0-1-1,24-24 1,-24 0-1,50 25 1,24 0 0,-25-25-1,-49 0 1,0 0 0,24 0 30,1 0-30,124-25 0,24-24-16,-24-1 15,-75 0 1,-25 25 0,26-24-1,-26 49 1,0-25-1,26-25 1,24 1-16,25-50 16,-25-25-1,148-174 1,-148 124 0,-49 75-1,-26 49-15,-24 1 16,50-1-1,-51 1 1,26 24 0,0-50-1,-26 51 1,26-76-16,0-48 16,-25 48-1,-1-48 1,1-26-1,0 50 1,0-25 0,0-25-16,24 26 15,-49-1 1,25 0 0,-25 50-1,25-100 1,24 50-1,-24 75 1,0 0-16,0-26 16,-25 51-1,25-1 1,-25 25 0,0 1-1,24-51-15,1 26 16,-25 24-1,0 0 1,0 0 31</inkml:trace>
  <inkml:trace contextRef="#ctx0" brushRef="#br0" timeOffset="50349.5674">4514 14560 0,'0'0'0,"25"0"16,-25-24 0,25-1-1,0 25 1,24-50-1,26-24-15,24-1 16,0 26 0,25-26-1,50 1 1,49-1 0,-24 1-16,-26 24 15,26 1 1,222 24-1,-123 0 1,-75 25 0,-99 0-1,0 0 1,-49 0-16,24 0 16,0 0-1,0 0 1,-24 25-1,-26-25 1,51 0 0,-51 0-16,26 0 15,-26 0 1,-24 0 0,0 0-1,25 0 1,-26-25-1,1-24 251,0-1-250,-25 25-1,0-49 1,25 24-16,0 1 16,-25-1-1,0 0 1,0 1-1,0-1 1,0-24 0,0 24-1,0 25 1,0 0-16,24-24 16,-24 24-1,0 0 1,25-49-1,-25 24 1,0-24 0,25 24-1,-25 25 1,0-24 0,0 24-16,0-25 15,0 26 1,25-1-1,-25-25 1,0 25 0,25 1-1,-25-1 1,0 0 0,24 0-1,-24-49-15,25 24 16,-25 25-1,0-24 1,0 24 0,0-50-1,0 1 1,25 24 0,-25 26-1,25-26-15,-25 0 16,25 1-1,-25-26 1,0-49 0,24-24-1,1 73 1,0 26 0,-25 24-1,0 0 1</inkml:trace>
  <inkml:trace contextRef="#ctx0" brushRef="#br0" timeOffset="69671.4464">2307 12799 0,'25'0'109,"24"0"-93,1 0 0,-1 0-1,-24 0 1,25 0 15,24 0-31,1 0 16,-26 0-1,-24 0 1,0 0 0,0 0 15,0 0-15,49 0-1,-24 0 1,-50-25-1,24 25 1,1 0 62,0 0-62,0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2:07:40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8310 8979 0,'0'50'78,"0"0"-62,24-26-1,-24 26 1,50 24-16,-50-49 16,0 0-1,25-25 1,-25 25 15,25-50 16,49-25-31,0-24-16,75-25 15,-25-1 1,-74 26-1,-1 24 1,-24 1 0,25 24-1</inkml:trace>
  <inkml:trace contextRef="#ctx0" brushRef="#br0" timeOffset="4936.2955">9872 11261 0,'50'0'16,"-25"0"15,49 0-31,-24 25 16,-1-25-1,51 25 1,-1-25 0,74 0-1,26 0 1,24 0-16,25-25 16,-49 0-1,-51 1 1,-48-1-1,-1 25 1,0-25 0,0 25-1,25 0 1,-25 0-16,-24 0 16,-50 0-1,0 0 1,49 0-1,0 0 1,-24 0 0,24 0-16,-24 0 15,0 0 1,-26 0 0,1 0-1,25 0 1,-25 0-1,-1 0-15,1 0 32</inkml:trace>
  <inkml:trace contextRef="#ctx0" brushRef="#br0" timeOffset="10712.1416">2282 14089 0,'25'0'63,"0"0"-32,-1 0 0,1 0-15,0 0-16,0 0 31,0 0-15,-1 0 15,26 0-15,-25 0-16,24 0 31,1 0-31,0-25 16,-1 25-1,1 0 1,0 0 0,-1 0-1,1 0 1,-1-25-1,1 25 1,0-24 0,24 24-1,-24 0 1,24 0 0,-24 0-16,-26 0 15,1 0 1,0 0-1,0 0 17,24 0-1,-24 0 0,0 0 63,0 0-63</inkml:trace>
  <inkml:trace contextRef="#ctx0" brushRef="#br0" timeOffset="13206.805">4638 14015 0,'25'0'125,"0"0"-110,25 0 1,-1 0 0,-24 0-1,0 0 1,0 0 0,49 0-1,-49 0-15,0 0 16,0 0-1</inkml:trace>
  <inkml:trace contextRef="#ctx0" brushRef="#br0" timeOffset="26655.77">4663 14039 0,'25'0'78,"49"0"-78,1 0 16,24 0-1,-24 0 1,-26 0-1,50 0 1,-24 0 0,49 0-1,25 0 1,24-24-16,-24-1 16,-99 25-1,-25 0 16,24 0-15,-24 0-16,0 0 16,24 0-1,1 0 1,-25 0 0,0 0-1,24 0 1,26 0-1,-1 0-15,0 0 16,-49 0 0,0 0-1,0 0 1,0 0 0</inkml:trace>
  <inkml:trace contextRef="#ctx0" brushRef="#br0" timeOffset="27686.4625">7789 12378 0,'0'-25'31,"0"0"-15,-50 25-1,25 0 1,0 0 0,-49 0-1,24 0-15,-24 0 16,24 0 0,1 0-1,24 0 1,0 0-1,-49 0-15,24 0 16,-24 50 0,24-50-1,1 24 1,49 1 0,-25 0-1,-50 0 1,75 0-16,-49-1 15,-1 1 1,25 0 0,0 25-1,1-50 1,-1 24-16,25 1 31,-25-25-31,25 25 16,0 0-1,-50 24 1,50-24 0,0 0-16,-24-25 47,24 25 15,0 0-46</inkml:trace>
  <inkml:trace contextRef="#ctx0" brushRef="#br0" timeOffset="28875.2511">6548 12675 0,'0'25'47,"0"25"-16,0-26 0,0 26-15,0-25 0,0 0-1,0 49 1,25-49 0,-25 0-1,0-1 1,0 1-1,25 0 32,0-25-15,0 0-17,-1 0 16,1 0 1,74-25-17,-49 0 1,-25 1 0,25-1-1,-26 0 1,1 25 15,-25-25-15,25 25-1,0 0 1,-25-25 31</inkml:trace>
  <inkml:trace contextRef="#ctx0" brushRef="#br0" timeOffset="59813.8773">3646 16421 0,'25'25'78,"25"24"-47,-25-49-31,-25 25 16,49 0 0,-24 0-1,25-25 1,49 99-1,-50-25-15,26 25 16,-26-74 0,1 25-1,0-25 1,24-1 0,75 26-1,-50-25-15,0 0 16,-24-25-1,-26 0 1,51 0 0,-26 0-1,25 0 1,50 0 0,25 0-16,-26 0 15,51 0 1,-1 0-1,50 0 1,-49 0 0,-26 0-16,-98 0 15,-1 0 1,-24 0 0,24 24-1,1-24 1,49 0-1,99 0 1,-25 0 0,-24 0-1,-75 0-15,-49-24 16,-25-1 0,24-50-1,-24-73 1,0-76-1,24-24 1,-24 124 0,0 25-16,-25 74 15,0-24 1,0-51 0,0-172-1,0-76 1,0 150-1,0 49 1,0 25 0,0-74-1,0-75 1,0 49-16,-50 26 16,50 49-1,0 75 1,-24-50-1,-1-25 1,0-49 0,-25 24-1,-24 25 1,-149 25 0,49 25-16,1 24 15,-1 51 1,0 24-1,100 0 1,-25 0 0,24 0-1,1 0 1,-50 49 0,49 26-1,-24-26 1,74 1-16,1-25 15,-26-1 1,50 1 0,-74 25-1,24-25 1,50-1 0,-25-24-1,25 25 157,0 0-156,0 0-1,0 0 17,25-1-17,25 1 16,-26-25-15,1 0 15,0 0-15</inkml:trace>
  <inkml:trace contextRef="#ctx0" brushRef="#br0" timeOffset="61899.2705">4266 16024 0,'0'-25'47,"0"0"-32,50-24 1,24-1-1,50-24-15,25-26 16,25 26 0,24-25-1,26 0 1,-100 24 0,-75 25-1,-24 50-15,0 0 16,0-24-1,49-26 1,50 25 0,-50 0-1,26-24 1,49-1-16,-25 1 16,0-1-1,0 25 1,-50 0-1,0 1 1,1-1-16,-26 25 16,51-25-1,24-49 1,0-1 0,-75 26-1,1-26 1,24 1-16,-24 24 15,-50-49 1,50-25 0,-26 49-1,1 1 1,-25 49 0,0 0-1,0 1 48,0-26-32,0 25-15,0 0-1,-25 1 32,1-26-31,-1 50-1,-25-25 1,50 0 0,-25 25-1,1 0 1,-26-24 31,25 24 0,0-25-1,1 25-46,24-25 32,-25 25-1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3:12:49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10393 2778 0,'25'0'62,"49"0"-46,26 0-1,48 0-15,51 25 16,-50-25 0,-75 25-1,1-25 1,24 0 0,0 0-1,75 0 1,74 0-1,-100 0 1,-98 0-16,-25 0 16,0 0-1,24 0 32,1 0-31,24 0-1,-49 0 1,0 0 31,0 0-31,0 0-1,24 0 1,-24 0-1,0 0 1,0 0 0,-1 0-1,1 0 1,0 25 15,0-25 0,24 24-15,1-24-16,0 0 16,24 25-1,-24-25 1,-1 25 0,1 0 15,-25-25 0,-25 25-15,24-25-1,1 0 142,0 0 155,0 0-281,24 0-15,1 0 0,0 0-16,-25 0 15,24 0 1,-24 0-1</inkml:trace>
  <inkml:trace contextRef="#ctx0" brushRef="#br0" timeOffset="20399.5997">6821 6251 0,'25'-25'47,"50"25"-31,24 0 0,50-25-1,49 0 1,422-74-1,-173 25 1,-100 49-16,-74 25 16,-50 0-1,25 25 1,-74 49 0,-50 25-1,-50-49 1,-24-25-1,-1-25 1,-24 0 0,-25 25-1,25-25 1,0 0 31,-25 24-32</inkml:trace>
  <inkml:trace contextRef="#ctx0" brushRef="#br0" timeOffset="21686.4605">16222 4589 0,'0'74'94,"0"1"-79,0-51 1,0 26-1,0-25 17,25-25-17,-25 25 1,50-25 46,-1 0-46,51-25 0,24-50-1,74 1 1,75-75 0,-100 0-16,-98 125 15,-26-1 1,-24 0-1,0 25 1</inkml:trace>
  <inkml:trace contextRef="#ctx0" brushRef="#br0" timeOffset="25163.779">26739 6325 0,'25'0'110,"74"0"-110,25 0 15,25 0 1,-49 0 0,24 0-1,0 0 1,-50 0-16,0 0 16,-24 25-1,0-25 1,-1 0-1,-24 0 1,25 0 0,-1 0-16,1 0 15,-1 0 1,1 0 0,0 0-1,-1 0 1,1 0-1,-25 0 1,49-25-16,1 25 16,49-25-1,-25 25 1,-25 0 0,1 0-1,-26 0 1,-24 0 15,0 0-15,0 0-16,-1 0 15,1 0 1,0 0 0,49 0-1,-24 0 1,0 0-1,-25 0 17,-1 0-1,1 0-15,0 0 15,0 0 16,0 0 0,-1 0-32,1 0 16,0 0 16,0 0 0,0 0 31</inkml:trace>
  <inkml:trace contextRef="#ctx0" brushRef="#br0" timeOffset="35775.8535">28724 4961 0,'0'0'0,"0"25"16,0 0-1,0-1 1,0 1 0,0 0-16,0 0 15,0 0 1,0-1-1,0 1 32,25-25-31,-25 25 15,24-25 79,1 0-95,0 0-15,25 0 16,74-99-1,0 24 1,25-24 0,-1 0-1,-24 0 1,-24 24 0,-26 26-1,25-26 1,0 26-1,-24 24-15,-26-25 16,1 25 0,24 25-1,-49-24 1,0 24 0,-25-25-1,25 25 1</inkml:trace>
  <inkml:trace contextRef="#ctx0" brushRef="#br0" timeOffset="42892.5955">12005 7590 0,'25'0'93,"25"0"-77,24 0-16,26 0 31,24 0-31,24 0 16,299 0 0,-100 0-1,-148 0 1,-51 0-1,-48 0-15,-26 0 16,0 0 0,1 0-1,-26 0 1,26 0 0,-26 0-1,51 0 1,49 25-16,-50-25 15,-25 25 1,-24-25 0,24 0-1,-49 25 1,25-25-16,24 0 16,-24 0-1,24 24 1,0-24-1,-49 0 1,25 0 0,-25 0-16,-1 0 15,1 0 17,0 0-17,-25 25 1</inkml:trace>
  <inkml:trace contextRef="#ctx0" brushRef="#br0" timeOffset="50280.5279">5755 11435 0,'0'25'94,"0"0"-63,0-1-15,24 1-1,-24 0-15,0 0 32,25-25 61,25-25-93,24-25 16,1-24 0,-26 49-1,1 0 1,-25 25-1,-25-24 1,25 24 0,-1 0 31</inkml:trace>
  <inkml:trace contextRef="#ctx0" brushRef="#br0" timeOffset="51201.1353">6921 11460 0,'24'25'125,"-24"-1"-94,25 1-15,-25 0-1,25 0 16,0-25 32,0 0-16,24 0-32,1-50-15,148-74 16</inkml:trace>
  <inkml:trace contextRef="#ctx0" brushRef="#br0" timeOffset="52960.309">7243 12551 0,'25'0'125,"24"0"-109,1 0-1,-25 0 1,24 0-1,1 0 1,-25 0 0,24 0-1,26 0 1,-26 0 0,26 0-16,-26 0 15,1 0 1,24 0-1,-49 0 1,25 25 0,0-25-1,-1 0 1,1 0-16,-1 0 16,-24 0 15,0 0 47,0 0-62</inkml:trace>
  <inkml:trace contextRef="#ctx0" brushRef="#br0" timeOffset="54112.0766">9823 10691 0,'-25'0'47,"0"-25"-31,-49 0-1,24 25 1,-24 0 0,-1 0-1,-24 0-15,0 0 16,24 0 0,-24 0-1,-25 0 1,25 0-1,24 25 1,1 0 0,24 0-16,-24-1 15,24 1 1,26 0 0,-26 0-1,0 24 1,26-24-1,-26 0 1,25 49 0,-24-49-1,49 0-15,-25 25 16,0-26 0,25 26-1,-25-25 1,0 0-1,25 24 1,0-24 0,-24 0-16,24 25 15,-25-50 1,25 24 46</inkml:trace>
  <inkml:trace contextRef="#ctx0" brushRef="#br0" timeOffset="54927.6211">8086 11162 0,'0'25'125,"0"0"-109,25 24-16,0 26 16,0-26-1,-25-24 1,0 0 0,25-25 15,-1 0 16,1 0-16,25 0-15,24-50-1,1 1 1,49-50-1,-75 74 1,-24 0 0,0 25-16,-25-25 15</inkml:trace>
  <inkml:trace contextRef="#ctx0" brushRef="#br0" timeOffset="59851.9003">4390 14039 0,'-24'0'62,"48"0"94,26 0-140,0 0-16,-26 0 16,76 0-1,-51 0 1,1 0-1,-1 0 1,26 25 0,-25-25-1,-1 25 1,26-25-16,-26 0 16,1 0-1,-1 0 1,26 0-1,-1 0 1,-49 0 0,0 0-1,0 0 1,-1 0-16,1 0 31,0 0-15,0 0-1,0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4:07:54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8930 6449 0,'0'-25'78,"99"25"-47,-25 0-15,50-24-1,-49 24 1,24 0-1,0 0 1,0 0 0,25-25-1,-49 25-15,-1 0 16,-24 0 0,24 0-1,1 0 1,-26 0-1,1 0 1,24 0 0,-49 0-16,0 0 15</inkml:trace>
  <inkml:trace contextRef="#ctx0" brushRef="#br0" timeOffset="7352.9074">5804 7987 0,'0'25'94,"0"0"-79,0 0 1,0-1 0,0 1-16,0 0 15,0 0 16,50-25 63,24-99-78,274-199-1,-1 0 1,-124 100 0,-99 99-1,-74 74 1,-25 0 0,-1 25 15</inkml:trace>
  <inkml:trace contextRef="#ctx0" brushRef="#br0" timeOffset="8477.6538">6772 9178 0,'49'0'78,"26"0"-63,-1-25 1,149 25 0,-74 0-1,-50-25 1,-49 25-1,0 0-15,-1 0 16,-24 0 0,0 0-1,24 0 1,51 0 0,-26 0-16,-24 0 15,-1 0 1,-24 0-1,0 0 1,25 0 0,-50 25-1,24-25-15,1 0 16,0 0 46</inkml:trace>
  <inkml:trace contextRef="#ctx0" brushRef="#br0" timeOffset="14180.4617">2431 10641 0,'0'-25'47,"25"25"31,-1 0-47,51 0-15,-26 0-1,76-24 1,-26-1 0,0 25-16,-49 0 15,-1 0 1,-24 0-1,0 0 1,0 0 0,49 0-1,0 0-15,1 0 16,-1 0 0,-49 0 15,0 0 0,24 0-15,-24 0-1,0 0 17,0 0-17,0 0 1,-1 0-1,1 0 1,0 0 0</inkml:trace>
  <inkml:trace contextRef="#ctx0" brushRef="#br0" timeOffset="19883.2614">4167 13692 0,'25'0'78,"25"0"-63,-26 0 1,1 0 0,0 0-1,49 0-15,-24 0 16,0 0 0,24 0-1,50 0 1,-74 0-1,24 0-15,-24 0 16,-1 0 0,1 25-1,24-25 1,1 0 0,-1 0-1,-24 0-15,-1 0 16,1 0-1,0 0 1,-1 0 0,1 0-1,24 0 1,1 25-16,-1-25 16,25 0-1,-49 0 1,49 49-1,0-24 1,-24-25 0,-26 25-1,1 0 1,0 0 0,-1-25-16,26 0 15,-26 24 1,-24-24-1,0 25 1,0-25 47,-1 0-63,1 0 15,-25 25 1,25-25 156</inkml:trace>
  <inkml:trace contextRef="#ctx0" brushRef="#br0" timeOffset="21906.6059">6152 10641 0,'0'25'109,"0"0"-93,0 49-16,0 1 16,0-1-1,0 0 1,0 1-1,0-26 1,0 26 0,0-25-1,0-1-15,0 26 16,0-26 0,0 1-1,0-1 1,0 1-1,0 0 1,0-1 0,0-24-1,-25 0-15,25 0 16,0-1 0,0 1-1,-25 0 1,25 0-1,0 24 1,0 1 0,0-25-16,0 24 31,-25 1-31,25 0 16,0-1-1,0-24 1,0 0-1,0 25 1,0-26 0,0 1-1,0 0 1,0 0-16,0 0 16,0-1 15,0 1-16,0 0 1,0 0 0,0 24 15,0-24 47</inkml:trace>
  <inkml:trace contextRef="#ctx0" brushRef="#br0" timeOffset="23261.5087">5829 12328 0,'0'25'187,"0"0"-156,0 24-15,25-24 0,-25 0-16,0 0 15,25-1 1,-25 1-1,0 0 17,25-25-17,-1 0 204,1 0-203,0 0 46,25 0-46,-1 0 15,-24-25 0,0 25-15,0-25 15,-1 25-15,1-24 15,0 24-15</inkml:trace>
  <inkml:trace contextRef="#ctx0" brushRef="#br0" timeOffset="29027.3511">8161 12303 0,'-25'0'47,"-25"0"-31,26 0 0,-26 0-1,-25 0 1,26 25-1,-26 0 1,1 0 0,0-1-16,24 1 15,-49 25 1,24-1 0,26-24-1,-1 25 1,25-50-1,1 25 1,24-1 0,-50 1-16,25 0 31,0 0 0,1 0-15,24-1-1,-50 1 1,50 0 0,-25-25-1,25 25 1,0 0 15,-25-25-15,25 24-1,0 1 17,-24-25-32,24 25 15,-25-25 1,25 25 0,0 0-1,0-1 1,-25-24-1,25 25 1</inkml:trace>
  <inkml:trace contextRef="#ctx0" brushRef="#br0" timeOffset="29812.877">6995 12774 0,'0'25'94,"-25"0"-63,25 0-15,0 0-1,0-1 17,0 1-32,25 25 15,0-25 1,-25-1-1,49-24 1,-24 25 0,0 0-1,0-25-15,0 0 16</inkml:trace>
  <inkml:trace contextRef="#ctx0" brushRef="#br0" timeOffset="31976.3183">8434 13345 0,'74'0'93,"0"0"-77,1 0 0,24 0-1,99 0-15,-24 0 16,-50 0-1,25 0 1,-25 0 0,0 0-1,25 0 1,-100 0 0,-24 0-16,0 0 15</inkml:trace>
  <inkml:trace contextRef="#ctx0" brushRef="#br0" timeOffset="32925.9551">9575 13022 0,'0'-24'31,"49"24"32,-24 0-63,25 0 15,24 0 1,-49 24 0,24 1-1,1 0 1,0 0 0,-1 0-1,-24-1 1,25-24-1,-25 25-15,-1 0 16,-24 0 47,25-25-48,-25 50 16,0-26-15,0 1 0,0 0-1,0 0 1,0 0 0,0-1-1,-25 26 1,25-25-1,-24 49 1,-1-24 0,25-25-16,-25-1 15,25 1 1,0 0 31,-25-25-32</inkml:trace>
  <inkml:trace contextRef="#ctx0" brushRef="#br0" timeOffset="36347.2332">12378 12799 0,'-50'0'31,"-24"0"-15,24 0-1,-25 0 1,51 0 0,-1 0-1,0 0 1,0 0-16,0 0 16,-24 0-1,49 50 157,0-1-156,0-24-1,0 25 1,0-25 0,0 24-1,-25 26 1,0-26-16,25-24 15,0 0 1,0 0 0,50-25 187,-25-25-188,-1 0 1,26 0 0,-50 0-16,25 25 15,0 0 1,-1-24 15,1 24 0,0 0-15,0 0 15,0 0-15,0 24 15,-1 1-15,-24 0-1,25-25 1,0 25 0,0 25-1,-25-26 1,0 1 0,0 0-1,0 0 16,0 0-15,0-1 0,0 26-16,0-25 15,0 24 17,-25-24-17,-25 0 1,1 0 15,24 0 0,-25-25-31,-24 0 16,49 0 0,0 0-1,0 0 1,1 0-1,-1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6108-83D0-40AF-A121-15B025D8FDB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4C22-5EBD-4A1B-8C9B-36E80390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4C22-5EBD-4A1B-8C9B-36E80390EE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09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425954"/>
            <a:ext cx="11014827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 the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any variable in the function body that will be consider a local variable.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 means, that variable will be use only inside the function not outside of the function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test($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a,$b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$a+$b;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Local variable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test(2,3);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in PHP Function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71760" y="1000080"/>
              <a:ext cx="9313920" cy="4072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0" y="990720"/>
                <a:ext cx="9332640" cy="40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6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425954"/>
            <a:ext cx="11014827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keyword: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return any value to calling of the function.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test($a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$a+$b;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test(2,3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eturn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PHP Function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75160" y="2295000"/>
              <a:ext cx="3581280" cy="2732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2285640"/>
                <a:ext cx="3600000" cy="27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7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398008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10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16657" y="2294013"/>
            <a:ext cx="7083188" cy="1104280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49" y="1488885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Calling a function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Parameter and Argument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argument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argument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argument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09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in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36240" y="1732320"/>
              <a:ext cx="3991680" cy="4063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6880" y="1722960"/>
                <a:ext cx="4010400" cy="40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enclose any specific code or functionality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repeat a code again and again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save our time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perform a specific function 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Function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89560" y="1330560"/>
              <a:ext cx="7653240" cy="2732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0200" y="1321200"/>
                <a:ext cx="7671960" cy="27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or set of statement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Function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120" y="1919880"/>
              <a:ext cx="2518560" cy="1768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1910520"/>
                <a:ext cx="253728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8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work with function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that function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test(){  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“I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Function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a function (Invocation)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Function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92800" y="3732480"/>
              <a:ext cx="2045520" cy="250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440" y="3723120"/>
                <a:ext cx="206424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2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75552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function did not need be create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only call that 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that function already crated in PHP Source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than 1000 function built-in function used in verity of functionality achievement, e.g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array(), flush(),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ob_clean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abs(),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asinh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created according to developer requirement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function is created by the developer when need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is created then call, when require that function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09280" y="1544760"/>
              <a:ext cx="5804640" cy="3125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920" y="1535400"/>
                <a:ext cx="5823360" cy="31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6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and Argument: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value or variable pass to function using parentheses to use inside the function body, is called function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test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a,$b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$a+$b;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test(2,3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and Argument in PHP Function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0520" y="303480"/>
              <a:ext cx="8858520" cy="5277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294120"/>
                <a:ext cx="8877240" cy="52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3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453250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is the local variable that is used in the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parentheses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function definition after the name of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are the variable used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for value </a:t>
            </a:r>
            <a:endParaRPr 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Argument: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actual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we want to send toward function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value that is send to parameter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test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a,$b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Parameter{ 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$a+$b; }  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test(2,3)	//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vs Argument in PHP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21520" y="3152160"/>
              <a:ext cx="3786480" cy="3000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3142800"/>
                <a:ext cx="380520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2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argument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argument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 Types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Function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14517</TotalTime>
  <Words>483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818</cp:revision>
  <dcterms:created xsi:type="dcterms:W3CDTF">2021-11-08T00:20:31Z</dcterms:created>
  <dcterms:modified xsi:type="dcterms:W3CDTF">2022-11-13T04:12:51Z</dcterms:modified>
</cp:coreProperties>
</file>