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3T18:43:06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6375 6648 0,'0'24'156,"0"1"-125,0 0 1,25 0-17,-25 0 48,24-25 93,1 0-140,0 0-1,149-50 1,-75-24-1,25 24 1,-74 25 0,49-49-1,0 49 1,-49 0 0,-26 0-1,26 25 1,-50-24-1,25 24 32</inkml:trace>
  <inkml:trace contextRef="#ctx0" brushRef="#br0" timeOffset="6232.7583">5531 8186 0,'0'24'125,"0"1"-109,0 0 0,0 0-1,0 24 1,0-24 15,0 0-15,0 0 15,25-25 16,0 0-31,0 0-1,24-50 1,51 1-1,-1-51 1,75-24 0,-50 25-1,-50 25 1,25 49 0,-49 0-1,-25 0 1,-1 25-1</inkml:trace>
  <inkml:trace contextRef="#ctx0" brushRef="#br0" timeOffset="8342.4484">6325 9748 0,'0'25'78,"0"0"-62,0 0-1,0 24 1,0-24 0,0 0-1,0 0 16,0-1-15,0 1 15,0 0-15,25-25 171,0 0-171,24-50 0,75-24-1,25-50 1,124-50 0,-124 75-1,-50 50 1,-74 24 15,0 25 0</inkml:trace>
  <inkml:trace contextRef="#ctx0" brushRef="#br0" timeOffset="9833.5179">6846 11460 0,'0'25'78,"0"24"-62,0-24-1,0 0 1,0 24 0,25-49-1,0 0 63,24 0-31,-24-24-15,0 24-17,0-25 1,24 25-1,1-50 1,-50 25 0,25 25-1,0 0 32,-25-24-16</inkml:trace>
  <inkml:trace contextRef="#ctx0" brushRef="#br0" timeOffset="12579.505">6226 13097 0,'0'25'109,"0"24"-109,0-24 32,0 0-17,0 0 1,-25-25-1,25 25 32,25-25 125,-25-25-156,0 0 15,25 25 47,0-25-47,-1 25-15,1-25 0,0 25-1,-25-25 1,25 25 0,0 0 155</inkml:trace>
  <inkml:trace contextRef="#ctx0" brushRef="#br0" timeOffset="15745.0927">5730 14759 0,'0'25'94,"0"-1"-79,0 26 1,0-25-1,0 0 1,0-1 0,0 1 15,25-25 110,99-25-110,-50-24-16,-24 49 1,-1-25-16,1-25 16,-25 50-1,49-49 1,-49 49 15,-25-25-15</inkml:trace>
  <inkml:trace contextRef="#ctx0" brushRef="#br0" timeOffset="23084.6078">11286 3597 0,'0'-25'16,"50"25"31,198-25-32,49 0 1,1 25-1,49 0 1,50 0 0,-174 0-1,-74 0 1,0 0 0,-50 0-1,75 25 1,-50 25-1,-50-1 1,1 26 0,24 98-16,-49 125 15,49 421 1,0 50 0,-74 50-1,25-373 1,-1 968-1,26-719 1,-51-125 0,26 174-1,0-372 1,-26-124 0,1-148-1,-25-51 1,0-24-1,0 0 1,25 25 172,0 123-173,24 100 1,-49 719-1,0 25 1,-24-322 0,-1-26-1,-25-24 1,25-421 0,25-150-1,0-49 1,0 24-1,-24-49 1,-125 50 15,-50 24-15,-24-24 0,-50-25-1,-173-25 1,148 0-1,50 0 1,50 0 0,74 0-1,-75 0 1,25 0 0,100-25-1,0 25 1,-50 0-1,74 0 1,0 0 0,26 0-1,-1 0 1,0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9" y="301775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Chap 01: Introduction to HTML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054890"/>
            <a:ext cx="11600597" cy="4804984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Introduction to HTML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HTML Editors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HTML Basic Structure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HTML Tags 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HTML Attributes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HTML Headings and Paragraph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HTML Comments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HTML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Quotations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91160" y="1267920"/>
              <a:ext cx="3340080" cy="4590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1800" y="1258560"/>
                <a:ext cx="3358800" cy="46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381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6075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Chap 01: Introduction to HTML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263</cp:revision>
  <dcterms:created xsi:type="dcterms:W3CDTF">2021-05-29T23:44:42Z</dcterms:created>
  <dcterms:modified xsi:type="dcterms:W3CDTF">2022-07-13T18:43:45Z</dcterms:modified>
</cp:coreProperties>
</file>