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75" r:id="rId2"/>
    <p:sldId id="272" r:id="rId3"/>
    <p:sldId id="277" r:id="rId4"/>
    <p:sldId id="259" r:id="rId5"/>
    <p:sldId id="273" r:id="rId6"/>
    <p:sldId id="260" r:id="rId7"/>
    <p:sldId id="270" r:id="rId8"/>
    <p:sldId id="262" r:id="rId9"/>
    <p:sldId id="274" r:id="rId10"/>
    <p:sldId id="271" r:id="rId11"/>
    <p:sldId id="263" r:id="rId12"/>
    <p:sldId id="264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8T23:49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9203 4663 0,'0'25'31,"0"0"0,0 0-15,0 24 0,0-24-16,0 25 15,0-25 1,0-1 0,0 1 15,49-25 16,-24 0-47,49-25 15,-24 1 1,0-26 0,-1 25-1,-24 0 1,25 0-1,-1 1 17,-24-1-17,0 25 1,0 0-16</inkml:trace>
  <inkml:trace contextRef="#ctx0" brushRef="#br0" timeOffset="1067.3456">11534 4762 0,'0'25'47,"0"0"-47,0 25 16,0-25-1,0 24 1,25 1 0,-25-25-1,25 24 1,-25-24-16,25-25 16,-25 25-1,24-25 32,26 0-31,0 0-1,24-50 1,174-74 0,-49 25-1,-51 0 1,-24 49-1,-99 0-15,0 50 16,0 0 15,-25-24 16</inkml:trace>
  <inkml:trace contextRef="#ctx0" brushRef="#br0" timeOffset="15958.3832">5779 8235 0,'25'0'93,"25"25"-93,99 0 16,0 24 0,-1 1-1,-73-25-15,24 0 16,-25-25 0,-24 0-1,24 0 1,-24 0-1,24 0 1,26 0-16,-1 0 16,25 0-1,-50 0 1,-49 0 0,0 0 15,-25 24 16</inkml:trace>
  <inkml:trace contextRef="#ctx0" brushRef="#br0" timeOffset="19279.4474">8954 9277 0,'0'25'94,"0"0"-78,0 24-1,0-24 1,0 0 0,0 0-1,50-25 63,74-50-62,50-74 0,24-25-1,-24 25 1,-1 25 0,-73 24-1,-76 75 1,1-24-16</inkml:trace>
  <inkml:trace contextRef="#ctx0" brushRef="#br0" timeOffset="20158.0572">12204 8806 0,'25'24'62,"-25"26"-46,25 0-1,-25-26-15,24 51 16,1-50 0,0 0-1,-25-1 1,25-24-1,0 0 17,24 0-17,1 0 1,24-24 0,25-26-1,-24-25 1,24 1-1,0 49 1,25-49 0,0-1-1,-24 26 1,-51 49 0,-24 0-1</inkml:trace>
  <inkml:trace contextRef="#ctx0" brushRef="#br0" timeOffset="21098.0043">15875 8930 0,'0'24'62,"50"51"-62,-26-25 16,-24-1 0,25-24-1,0 25 1,-25-26 15,25-24-31,-25 25 16,99-50 62,50-74-78,74 0 15,-24-50 1,-51 50 0,-73 74-1,-50-25 1,-1 50 0,1 0-1,0-24 16,0 24-15,0-25 0</inkml:trace>
  <inkml:trace contextRef="#ctx0" brushRef="#br0" timeOffset="22183.8021">19596 8855 0,'25'0'78,"-25"25"-62,0 0-1,24 24-15,1-24 16,-25 0 0,25 25-1,0-25 16,0-25 16,74-50-31,0-25 0,50-24-1,99-50 1,-50 25-16,-49-24 15,-50 98 1,1 0 0,-76 26-1,1 24 1,0-25 0</inkml:trace>
  <inkml:trace contextRef="#ctx0" brushRef="#br0" timeOffset="33550.5543">13146 11013 0,'0'25'78,"-49"0"-47,49 0-15,-25-1-1,0 26 1,0-50 0,1 50-16,-26-25 15,50-1 1,-25 26-1,0-50 1,25 25 0,-24-25-1,24 25 1,0-1 46,0 1-46,0 0 0,0 0 15,24 0-15,26-25-1,0 0 1,-26 24-16,1 1 15,25-25 1,-25 0 15,-1 25 1,1-25-32,0 0 15,0 0 16</inkml:trace>
  <inkml:trace contextRef="#ctx0" brushRef="#br0" timeOffset="35289.0147">14015 11013 0,'24'25'141,"26"-25"-125,24 25-16,1 0 15,-1-1 1,26 1 0,48 0-1,-48 0 1,-26-25-1,0 25 1,-24-25 0,0 0-1,-1 0-15,1 0 32,-25 0-32,-1 0 15,-24 25 79,0-1-78,-24 1-1,-1 0 1,-25 25-1,-24-1 1,24 26 0,1-26-16,-26-24 15,75 0 1,-25-25 0,1 25-1,-1-1 1,0 1-1,0 0 1,0 0 0,25 0 15,-24-25-31,-1 0 78</inkml:trace>
  <inkml:trace contextRef="#ctx0" brushRef="#br0" timeOffset="40683.7797">16917 10939 0,'0'25'79,"-25"24"-64,25 26 1,-50-1-1,26-24 1,-26-1 0,25 1-1,0 0-15,-24-26 16,24 26 0,-74 74-1,74-74 1,25-26-1,-25 1-15,25 0 16,0 0 15,0 0-15,25-1 0,49 26-1,26 0-15,24-26 16,74 1-1,-124-25 1,-49 0 0,0 0-1,0 0 17,24 0-1,-24 0-16</inkml:trace>
  <inkml:trace contextRef="#ctx0" brushRef="#br0" timeOffset="41656.7866">18281 10964 0,'25'0'93,"24"0"-77,-24 24 0,99 51-1,-49-1 1,-1-49-1,-24 25 1,-25-25 0,24-1-1,-24 1 1,-25 0 31,0 0-32,-25 24 17,-74-24-32,25 50 15,-51 24 1,76-74 0,24 24-1,0-49 16,25 25 1</inkml:trace>
  <inkml:trace contextRef="#ctx0" brushRef="#br0" timeOffset="43073.0818">17537 10716 0,'-50'49'46,"25"75"-14,1 0-32,-26 25 15,0-25 1,26 0 0,-26 50-1,0 49 1,1-124-16,24-24 15,25-1 1,-50-49 0,50 0-1,-24 24 1,-1-24 0,25 0-1</inkml:trace>
  <inkml:trace contextRef="#ctx0" brushRef="#br0" timeOffset="44534.7763">13891 10592 0,'0'24'94,"24"26"-78,-24-25-1,0 0 1,0-1-16,25 1 16,-25 0 15,25-25 31,25 0-15,123-74-31,-49-1 0,-24 26-1,-51-1-15,-24 25 16,0 25-1,74-49 32,-25-1-31,1 0-16,-50 50 16,-1 0-1,-24-24 1,25 24 15</inkml:trace>
  <inkml:trace contextRef="#ctx0" brushRef="#br0" timeOffset="45844.5589">16694 10344 0,'0'24'78,"0"51"-63,0-26 1,24 1 0,-24-25-1,0 24-15,25-24 16,-25 0 0,25 0 30,0-25 1,24-25-15,26 0-17,24-49-15,-25 24 16,1 25-1,-75 1 1,25 24 0,-1-25-1,26-25 48,49 1-63,-24 24 15,-1-25 1,-24 25 0,-1 25-1</inkml:trace>
  <inkml:trace contextRef="#ctx0" brushRef="#br0" timeOffset="56151.9545">26491 13767 0,'25'0'47,"25"0"-31,24 0-16,1 0 15,73 0 1,-24 0 0,-24 0-1,24 0 1,-25 0-1,0 0 1,-24 0 0,-1 0-16,-24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30T00:02:03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7937 9773 0,'0'0'0,"0"-25"62,25 25-31,50 0-15,-1 25 0,25 0-1,50 24 1,25-49-1,49 25-15,149 0 16,-74 0 0,-1 0-1,1-25 1,0 24 0,-75 1-1,-74 25-15,-50-25 16,-25 0-1,-24-1 1,-25-24 0,24 25-1,-24 0 1,0-25 0,0 0-16,0 0 46,24 0-14,-24 0 218,0 0-219,0 0-31,0 0 16,24 0-16,26 0 15,24 0 1,74 0-1,-98 0 1,-50 0 0,-1 0-1,1 0 1,0 0 0,0 0 62</inkml:trace>
  <inkml:trace contextRef="#ctx0" brushRef="#br0" timeOffset="17423.7794">18777 5259 0,'0'99'47,"-25"25"-32,25-25 1,0-49 0,0-26-1,0 1-15</inkml:trace>
  <inkml:trace contextRef="#ctx0" brushRef="#br0" timeOffset="17975.0468">19372 5358 0,'50'0'78,"0"0"-62,74 0 0,74 0-16,1 0 15,-26 0 1,-74 0-1,25 0 1,0-25 0,-74 25-1,-25 0-15,0 0 16</inkml:trace>
  <inkml:trace contextRef="#ctx0" brushRef="#br0" timeOffset="18893.0262">22820 4415 0,'-49'75'16,"-51"24"-1,26 0 1,24-49 0,26-1-1,-1-24 1,25 50 0,-50 49-16,50-50 15,-25-49 1,25 0-1,0-1 32,0 26-31,0-25-16,25 0 31,0-25-15,25 0-1,24 0 1,0 0 0,1 0-1,-50 0-15,0 0 16,-1 0 0,1 0 15,0-25-16,-25 0 1</inkml:trace>
  <inkml:trace contextRef="#ctx0" brushRef="#br0" timeOffset="19307.4875">22895 5135 0,'0'0'0,"0"-25"16,0 0 0,0 0 15,0 0-31,-50 1 47,1 24-16,24 0-15,0 0-16,0 0 15,-49 0 1,49 24 15,0-24-15</inkml:trace>
  <inkml:trace contextRef="#ctx0" brushRef="#br0" timeOffset="35301.7956">11857 16024 0,'0'25'94,"0"-1"-16,0 1-62,24-25 62,26 0-62,24-25-1,26 1 1,24-76 0,-25 1-1,0 0 1,0 25-1,1-26-15,-1 26 16,-50 49 15,-24 0-31,25 25 32,-50-24-17</inkml:trace>
  <inkml:trace contextRef="#ctx0" brushRef="#br0" timeOffset="47061.6398">24085 6648 0,'0'0'0,"0"24"31,0 1-15,0 0 15,0 0-15,0 0-1,25-25 1,0 0 78,0 0-63,0-25-15,49-25-1,0 1 1,1-26-16,74-49 15,-1 25 1,-24 25 0,-74 49-1,0-25 1,-25 50 15</inkml:trace>
  <inkml:trace contextRef="#ctx0" brushRef="#br0" timeOffset="49037.0126">24209 14635 0,'0'25'141,"25"-1"-125,-25 1-1,25-25 1,-25 25-1,50-25 142,-26 0-142,1 0-15,0 0 16,0 0 0,0-25-1,49-24 1,0-1-1,50-24 1,-49-1 0,99 1-1,-75 24 1,-25-24 0,1 24-16,-26 50 15,-24-25 1,0 25-1,-25-25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30T00:03:31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6176 4366 0,'0'24'93,"0"1"-77,0 0 15,0 0 1,25-25 139,50 0-139,-1 0-17,-24 0 1,-26 0 0,1-25-1,50 0 1,98-74-1,1 25 1,24-1 0,-123 26-1,-26 24 1,-24 25 0</inkml:trace>
  <inkml:trace contextRef="#ctx0" brushRef="#br0" timeOffset="7137.306">2257 5159 0,'25'0'125,"49"0"-109,26 0-16,-26 0 15,25 0 1,-24 0-1,-50 0 1,-1 0 0,26 0 46,-25 0-46,0 0-1</inkml:trace>
  <inkml:trace contextRef="#ctx0" brushRef="#br0" timeOffset="8179.4785">4887 5234 0,'24'0'125,"51"0"-125,74 0 16,-25 0-1,0 0 1,-50 0-1,-24 0 1,-26 0 0,26-25 31,0 25-32</inkml:trace>
  <inkml:trace contextRef="#ctx0" brushRef="#br0" timeOffset="15203.9595">11981 4018 0,'49'0'172,"26"0"-157,-1 0-15,1 0 16,-26 0-1,-24 0 1,74-24 0,-24 24-1,-1 0 1,124-50 0,50 25-1,-24 0-15,49-49 16,-100 49-1,1-24 1,-1 24 0,-73 25-1,-1 0-15,-25 0 16,50-25 0,0 0-1,-49 0 1,-1 0-1,-49 25 1,25 0 0,-1 0-16,-24 0 15,25 0 1,-1 0 0,26 0-1,-26 0 1,50 0-1,-49 0-15,0 0 16,-1 0 0,-24 0 31,0 0 15,0 0-46,0 0-1,-1 0 63,1 0-46</inkml:trace>
  <inkml:trace contextRef="#ctx0" brushRef="#br0" timeOffset="18591.6378">12353 4738 0,'25'0'171,"24"0"-155,1-25 0,-25 25-1,-1 0-15,1 0 16,0 0 15,74-25 0,0 0-31,25 25 16,0-49 15,-24 24 1,-76 25-32,125-25 46,50 25-30,-50-25 0,99 0-1,-100 1 1,-73 24 0,-26-25-1,-24 25 1,50 0 15,-1 0-15,-24 0-1,-1 0 1,26-25-16,-26 25 16,-24 0 15,74 0 16,1 0-47,-26 0 15,0-25 1,-24 25 0,0 0-1</inkml:trace>
  <inkml:trace contextRef="#ctx0" brushRef="#br0" timeOffset="40569.5225">3696 4564 0,'25'0'125,"0"0"-93,-1 0 30,26-25-46,-25 0-1,0 25 17</inkml:trace>
  <inkml:trace contextRef="#ctx0" brushRef="#br0" timeOffset="45416.0824">18926 10864 0,'0'50'62,"0"0"-62,0-1 32,0-24-17,0 0 1,0 0 0,25-25 30,0 0-14,74-50-1,50-24-15,49-1-1,50-49 1,-74 50-1,-1-50 1,-24 74-16,-50-24 16,-24 49-1,-26 25 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30T00:12:31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7293 0,'25'0'93,"24"0"-93,1 0 16,49 0 0,25 0 15,-50 0-31,50 0 16,25 0-1,50 0 1,74-25-1,297 0 1,-247 0 0,-100 25-16,-74 0 15,-75 0 1,0 0 0,26 0-1,24 0 16,-25 0-31,-49 0 16,-26 0 0</inkml:trace>
  <inkml:trace contextRef="#ctx0" brushRef="#br0" timeOffset="5256.8044">20687 4738 0,'0'-25'109,"25"25"-93,173-25 0,150 0-1,123-74-15</inkml:trace>
  <inkml:trace contextRef="#ctx0" brushRef="#br0" timeOffset="8069.1989">22374 4465 0,'0'0'0,"422"-25"15,-174 25 1,-174 0 0,-49 0-1,0 0 1,-50 0 93,74 0 48,26-25-157,24-24 15,50 24 1,0-25-1,24 1 1,26 24 0,173 0-1,-50 25 1,-24 0-16,-100 0 16,-74 0-1,-49 0 1,-26 0 15,1 0-31,0 0 188,74 0-173,74 0 1,397 0-1,-99 0 1,-173 74 0,-100 1-1,-74-1 1,-50 50 0,-24 0-16,-26 25 15,26 124 1,-75-124-1,0-100 1,49 51 0,-24-26-1,-25-49 1,0 24 0,25 100-1,0-25 1,0 124-16,-1-49 15,-24-26 1,25-49 0,0 0-1,0 100 1,0-1 0,-1-74-1,-24-100 1,0-24-1,0 0-15,-99-50 32,-75-24-17,1-1 1,-125 25 0,-49 0-1,0 25 1,-50 0-1,-521 75 1,372-50-16,199 24 16,149-24-1,74 0 1,-25 24 0,-25-24-1,0 25 1,-98 24-1,73-24 1,50-25 0,75-1-16,24-24 31,26 0-31,-51 0 16,26 0-1,-51 0 16,51 0-15,-150 0 172,-297 0-173,25 0 1,173 0-16,25 0 15,75-49 1,-1-1 0,51-24-1,24-1 1,0 1 0,99 74-16,0-25 15,25 0 1,0 1 31,-50-26-16,50 0-31,-24-24 16,24 49-1,-25-24 1,0-26-1,25 1 1,0-26 0,-25 1-16,25-25 15,0-25 1,0 25 0,0 50-1,0 24 1,0-24-1,0 0-15,25-1 16,0-24 0,0-75-1,24 25 1,-49 50 0,0 50-1,0-1 1,0 25-16,0 0 15,0 1 1,0-26 0,0 0-1,0 26 17,0-26-32,0 25 31,25 0-16,0 1 1,-25-26 0,25 25-1,-1 0 1,-24 1 0,25-1 15,99-50 47,75-24-62,-100 0-1,25 24-15,-50 26 16,-24 24 15,-50 0-31</inkml:trace>
  <inkml:trace contextRef="#ctx0" brushRef="#br0" timeOffset="10271.5374">19819 10592 0,'0'-75'78,"74"-24"-62,75-75-1,0-49 1,-50 49 0,25 26-16,75-76 15,-75 76 1,-50 48-1,50-48 1,-74 73 0,74-49-1,0-25 1,-50 75-16,-49 49 16,0 0-1,0 25 16,49-49 1,-49-1-32,0 25 31,-1 0 0,1-24 94,25 49-125,-25-25 16,-1 0-1,-24 0 1,25 25 15,0-49 16,-25 24-31,0 0 31,-25 25 15,-74 0-46,25 25-1,-50 0 1,74 0 0,0-25-1,-24 24 1,24 1 0,26-25-1,-1 25 1,50-25 109,49 0-110,-24-25 1,49 0 0,50-24-1,-25 24-15,0 0 16,-50 25 0,-24-25-1,-25 1 1,-1 24-1,100-25 1,-99 25 0,0 0-16,0 0 31,-25 25 78,0-1-93,0 26 15,0 0-31,0-26 16,0 26-1,0 0 1,0-26 0,0 1-1,0 0-15,-25 0 94,0 0-63,25-1 1</inkml:trace>
  <inkml:trace contextRef="#ctx0" brushRef="#br0" timeOffset="50145.4652">1290 15429 0,'25'0'125,"49"0"-125,-24 0 16,24 0 0,0 0-1,26 0 1,-75 0 0,-1 0 15</inkml:trace>
  <inkml:trace contextRef="#ctx0" brushRef="#br0" timeOffset="51569.8125">14511 15652 0,'0'-25'63,"49"0"-32,1 25-31,74-49 16,0-1-1,-50 0 1,1 50 0,-50 0-1,-1 0 16,26-24-15,0 24 0,-26 0-1</inkml:trace>
  <inkml:trace contextRef="#ctx0" brushRef="#br0" timeOffset="58806.1134">3150 15528 0,'0'0'0,"75"0"94,49 0-78,74 0-1,373-25 1,123 0 0,-24 25-1,-124 0-15,-150 0 16,125 25 0,-198 0-1,-75 49 1,-124-49-1,-75-25 1,1 0 0,24 0-16,50 0 15,-49 0 1,-50 0 0,-25-74-1,-25-199 1,50 273 140,99 0-140,99 0-1,-25 0 1,-24 0 0,0 0-1,-25 0 1,99 0-16,-25 0 15,25-25 1,0 25 0,-74 0-1,-50 0 1,-50 0 0,25 0-16,-24 0 15,24 0 1,-25 0-1,1 0 17,-26 0-32,-24 0 15,0 0 1,24 0 0,1 0-1,-25 0 1,24 0-1,1 0 1,25 0 0,-26 0-16,-24 0 15,0 0 1,0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8T23:51:11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 6152 0,'-25'0'62,"25"24"17,0 1-48,0 0-16,0 0 1,0 0 15,0-1 1,25-24-1,-1 0 109,1 0-93,0 0 0,0 0-31,0 0-1,-1 0 1,1 0 15,-25-24-15,50-1 0,-25 25 15,24-25-31,-24 25 62</inkml:trace>
  <inkml:trace contextRef="#ctx0" brushRef="#br0" timeOffset="1985.1619">1166 6697 0,'25'0'78,"49"0"-63,25 0 1,-24 0-16,-26 0 16,26 0-1,-26 0 1,1 0 0,0 0-1,-26 0 1,26 0-16,0 0 15,24 0 1,0 0 0,-24 0-1,-25 0 17,0 0-17,-1 0-15,1 0 16,0 0-1,0 0 1,0 0 0,-1 0-1,1 0 17,0 0-17</inkml:trace>
  <inkml:trace contextRef="#ctx0" brushRef="#br0" timeOffset="3576.6742">1463 16694 0,'-24'0'15,"73"0"79,50 0-78,26 0-1,-26 0-15,-50 0 16,26 0 0,-50 0-1,24 0 16,26 0-15,-51 0 0,1 0-1,0 0 1,0 0-16,0 0 16,-1 0-1,26 0 1,0 0-1,-1 0 1,-24 0 0,0 0-1,24 0 1,-24 0 15</inkml:trace>
  <inkml:trace contextRef="#ctx0" brushRef="#br0" timeOffset="6950.6443">943 7094 0,'0'25'94,"0"0"-78,0 24-1,0-24 17,0 0-32,0 0 15,24-25 1,-24 25-1,0-1 32,25-24 16,0 0-32,25-24-31,24-26 16,-49 25-1,24-24 1,-24 49 0,-25-25-1</inkml:trace>
  <inkml:trace contextRef="#ctx0" brushRef="#br0" timeOffset="9287.3936">819 9376 0,'0'50'94,"0"-25"-78,0 24-1,0-24 1,0 0 0,24 24-1,1 1 17,0-50 46,25 0-47,49-50-15,-50 1-16,1-1 15,0 25 1,-50 1-1,24 24 1,-24-25 15</inkml:trace>
  <inkml:trace contextRef="#ctx0" brushRef="#br0" timeOffset="11058.9268">1191 7541 0,'0'0'0,"0"-25"15,-25 25 1,0 0 0,0 0-1,0 0 1,1 0-1,-1 0-15,0 0 32,0 0-32,-24 0 15,24 0 17,0 0-17,0 0 16,0 0-15,25 25 0,-24-1-1,-51 1 1,26 50 0,-1-26-1,25 26 1,-24-26-16,24 26 15,-25-1 1,0 50 0,26 0-1,-1-25 1,0 25 0,0-24-16,25-26 15,-25 25 1,25-24-1,0 24 1,0-25 0,0 1-1,0-1-15,0 50 16,0-49 0,0-26-1,0 1 1,0-1-1,0-24-15,25 0 16,-25 25 0,25-26-1,0 26 1,0-25 0,-1 0-1,26 49 1,-25-49-1,49 24 1,-24-24 0,-25 0-1,24 25-15,1-26 16,-25 1 0,24 0-1,1-25 1,-25 0-1,0 25 1,24-25-16,-24 0 16,0 0-1,0 0 1</inkml:trace>
  <inkml:trace contextRef="#ctx0" brushRef="#br0" timeOffset="14490.1461">6226 7863 0,'0'25'63,"0"0"-48,25 49 1,-25-24 0,25-1-1,-25-24-15,0 0 16,0 0 0,0 0 15,24-25-16,1 0 32,0 0-15,0 0-17,99-75 1,74-49-1,472-298 1,-149 125 0,-273 173-16,-124 49 15,-74 51 1,-26 24 15,1-25-15,0 25-1,0 0 17</inkml:trace>
  <inkml:trace contextRef="#ctx0" brushRef="#br0" timeOffset="21969.6068">571 10666 0,'0'25'125,"0"0"-110,0-1 1,0 1 0,24-25 31,1 0-32,0 0 16,0 0-15,74-25 0,0-49-1,-49 24 1,-25 50 0,-25-24-1,24 24 1,-24-25 46,25 25-30</inkml:trace>
  <inkml:trace contextRef="#ctx0" brushRef="#br0" timeOffset="24824.295">719 14660 0,'0'24'94,"0"1"-94,0 0 16,0 0-1,0 0 1,0-1 15,0 1-15,0 0 31,25-25 31,0-25-63,0-24 1,24 24 0,-24-25-1,0 50 1</inkml:trace>
  <inkml:trace contextRef="#ctx0" brushRef="#br0" timeOffset="28162.6393">1215 11485 0,'-24'0'31,"-1"0"31,0 0-30,-25 0-1,26 24-16,-26-24 1,0 0 15,50 25-15,-24-25 0,-1 0 15,25 75 141,-25-26-157,25 26 1,-25 49-16,0-25 16,25-25-1,-24 50 1,24-24-1,0-51 1,0 26 0,0-1-16,0-24 15,0-1 1,0-24 0,-25 0-1,25 49 1,0-49-1,0 0-15,0 24 16,0 1 0,0-25-1,0 24 17,0-24-17,0 25 1,0-1-1,0-24 1,0 25 0,0-1-1,0 1 1,0-25 0,0 0-1,0 24 16,0-24-15,0 0 0,0 0-1,0 0-15,0-1 16,0 26 0,0-25-1,0 49 1,0-24-1,0-25 1,0-1-16,0 1 31,0 0 94,0 0-93,0 0-17,0-1 63,0 1-62,0 25 250,0-1-251,0 1 1,0 0-1,0-1 1,0-24 0,25-25 15,-25 25-15,24-25-1,1 0 63,0 0-78,0 0 32</inkml:trace>
  <inkml:trace contextRef="#ctx0" brushRef="#br0" timeOffset="32034.8509">3721 11187 0,'0'25'78,"0"0"-63,25 24-15,-25-24 16,24 25 0,1-50-1,0 24 32,0-24-47,0 0 16,24 0-1,-24 0 1,25 0 0,-1-24-1,26-26 1,24-24-16,-50 49 15,1 0 1,-25 25 31</inkml:trace>
  <inkml:trace contextRef="#ctx0" brushRef="#br0" timeOffset="33532.4998">6945 13816 0,'0'25'109,"0"0"-93,25-25-1,-25 49 1,25-49 0,-25 25-16,25-25 15,0 0 32,-1 0-31,1 0-1,25 0-15,24 0 16,50-49 0,25-51-1,-99 76 1,-1-1 0,-24 0-1</inkml:trace>
  <inkml:trace contextRef="#ctx0" brushRef="#br0" timeOffset="59919.9299">744 5531 0,'25'25'78,"-25"0"-63,25-25 1,-25 25 0,49-25-1,1 25 1,0-25-1,24 24 1,-24-24-16,-1 0 16,-24 0-1,49 0 1,26 0 0,-26 0-1,-49 0 1,24 0-1,1 0 1,-25 0 0,49 0-1,1 0-15,-26 0 16,26 0 0,-1 0-1,1 0 1,-51 0-1,1 0 1,25 0-16,-25 0 16,-1 0-1,1 0 1,25 25 0,24-25-1,-24 0-15,-1 25 16,-24-25-1,0 0 1,0 0 0,0 0-1,-1 0 17,1 0-32,0 0 15,0 25 16,0-25 1,-1 0 15,1 0-16,0 25 234,50-1-249,-1 1 0,0 0-1,1 25-15,-26-50 16,75 25 0,50-25-1,0 24 1,49-24-1,-25 0 1,50 0 0,-24 0-1,48 0-15,-123 0 16,-25-24 0,-49 24-1,-1 0 1,1 0-1,49 0 1,-25 0 0,-50 0-1,-24 0-15,0 0 16,0 0 0,0 0-1,-1 0 1,1 0-1,74 0 189,-24 0-189,-26 24 1,-24-24-1,50 0 1,-26 0 0,1 0-1,49 0-15,25 0 16,25 0 0,25-24-1,-1-26 1,26 25-1,-50 0 1,-75 0 0,-24 1-16,24 24 15,-24-25 1,-1-25 0,1 50-1,-25-25 1,-1 1-1,1 24 17,-25-25 15,0 0-16,0 0-31,25 25 15,-25-25 1,0 1 0,0-1-1,0-25 1,0 1-16,0-1 16,-50 0-1,26 26 1,-1-1-1,-25 0 1,1-25-16,-26 26 16,26-1-1,-26-25 1,50 50 0,-24-49-1,-75 24 1,24 0-1,26-25 1,-50 26 0,50-1-16,-26 0 15,-24-25 1,50 25 0,0 1-1,-1-1 1,26 25-1,-26-25 1,1 25 0,24 0-16,-24-25 15,24 25 1,0 0 0,1 0 15,24 0-16,0 0 189,-24 0-189,-26 0 1,-98 0-1,-1 0 1,25 0 0,25 0-1,0 0 1,-25 0 0,-24 0-16,-1 0 15,25 25 1,-74 0-1,24 0 1,26-1 0,49-24-1,49 25 1,1-25 0,-50 0-1,50 0-15,-1 0 16,26 0-1,-1 0 1,25 0 0,25-25 15,-74 1 172,-1 24-187,1 0-1,-1-25 1,26 25 0,-26-25-1,-24 25 1,-25-25-1,50 25-15,24-25 16,-24 25 0,24 0-1,-24 0 1,-100 0 0,0 0-1,75 0 1,0 0-1,-25 25 1,50 0-16,24-25 16,-24 25-1,24-25 1,0 25 0,-24-1-1,0 1 1,49-25-1,0 0-15,-25 25 16,50 0 0,-24-25-1,-1 0 1,0 25 0,0 0 15,25-1 78,25 26-93,-25 0-1,0-26 1,25 1 15,-25 25-31,25-25 16,-25-1 0,0 51-1,0-26 1,24-24-1,-24 0 17,25 0-17,-25 0 1,0-1 0,25 1 124,-25 0-109</inkml:trace>
  <inkml:trace contextRef="#ctx0" brushRef="#br0" timeOffset="90637.2031">19769 5804 0,'0'25'109,"0"0"-93,0 0-1,0 0 1,0-1 31,0 1-47,25-25 156,25 0-125,-1 0-15,1-25 0,74-49-1,-25 24 1,-24 1-16,-26 24 16,26 0-1,-51 0 1,26 0-1,0 25 1,-1-24 0,26-1-1,-26 0 1,-24 25-16,0 0 16,0-25 30</inkml:trace>
  <inkml:trace contextRef="#ctx0" brushRef="#br0" timeOffset="92853.5216">20092 7962 0,'0'25'125,"0"0"-109,0 0 0,0 0 31,0-1-32,25-24 79,-1 0-78,26 0-1,0 0 1,-1-49-1,1 24 1,-25 25 0,-1 0 15,1 0 16,-25-25-16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8T23:53:0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 5358 0,'74'0'47,"50"0"-31,75 0 0,222 49-1,-24 26 1,-74-75-1,-100 25-15,-49-25 16,-50 0 0,-50 0-1,0 0 1,1 0 0,-1 0-16,1 0 15,-1 0 1,-49 24-1,24-24 1,-24 0 0,25 0-1,-25 0-15,0 0 16,-1 0 0,1 0-1,0 0 1</inkml:trace>
  <inkml:trace contextRef="#ctx0" brushRef="#br0" timeOffset="1099.3063">7813 4366 0,'0'24'15,"0"1"1,0 0 0,0 25-1,25-26 1,-25 26-16,25 0 15,-25-1 1,0 1 0,25-25-1,0-1 1,49-24 31,1 0-32,73 0-15,26-148 16,49 24 0,0 0-1,26-75 1,-76 100 0,-98 49-1,-51 26 1,1 24-1,0 0 1</inkml:trace>
  <inkml:trace contextRef="#ctx0" brushRef="#br0" timeOffset="3459.4513">16073 5779 0,'25'0'78,"50"0"-62,-1 0-1,0 0 1,75 0-16,-49 0 31,24 0-31,148 0 16,-98 0-1,-50 0 1,25 0 0,-50 0-1,25 0-15,25 0 16,25 0 0,-50 0-1,-25 0 1,0 0-1,-25 0 1,1 0-16,-1 0 16,1 0-1,-26 0 1,1 0 0,24 0-1,-24 0 1,-25 0-16,0 0 15,-1 0 32,1 0 0</inkml:trace>
  <inkml:trace contextRef="#ctx0" brushRef="#br0" timeOffset="5671.3322">28426 4167 0,'25'0'31,"0"50"-15,0-25-1,-25-1 1,0 26-1,0-25 17,24-25 15,26 0-1,24 0-30,50 0 0,50-75-1,49-49 1,-74 25 0,-99 74-1,-1-24 1,26 24-16,-26-25 15,1 26 1,24-26 0,-24 50-1</inkml:trace>
  <inkml:trace contextRef="#ctx0" brushRef="#br0" timeOffset="22516.0573">5135 8706 0,'0'-24'15,"0"48"79,0 1-78,0 0 15,24-25-16,-24 25 1,0 0 0,25-25 15,0 0 16,49-25-32,50-50 1,-49 51 0,24-51-1,-49 26 1,-1 24-16,1 0 16,-25 0-1,-1 0 1,1 25-1,0 0 1</inkml:trace>
  <inkml:trace contextRef="#ctx0" brushRef="#br0" timeOffset="23482.4189">5829 9302 0,'0'25'94,"0"-1"-94,0 1 15,0 0 1,0 25 0,0-1-1,25 26 1,-25-51-1,25 1-15,-25 0 16,25-25 78,24 0-79,-49-25 1,75 0 0,-1-49-1,50 0 1,25-26 0,49-24-1,-74 75-15,-74-1 16,-25 50-1,-25-25 1,24 25 0,1 0 15</inkml:trace>
  <inkml:trace contextRef="#ctx0" brushRef="#br0" timeOffset="25111.0845">8483 11931 0,'0'25'63,"25"-25"-48,-25 49 1,0-24-1,0 0 1,25 25 0,0-26-1,-25 1 1,24 0 15,26-25 32,49 0-48,0-25 1,50-49 0,-25-1-1,-24 26-15,-26-1 16,-24 1-1,-1-1 1,1 25 0,-25 0-1,-1 1 1,1-1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8T23:54:11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 4291 0,'0'50'141,"0"-25"-125,0-1-1,0 26 1,25-25-16,-25 0 16,0-1 15,0 1 16,25-25 62,-1 0-31,1 0-62,0 0 15,0-25-15,24-24-1,51-1 1,-26-24 0,-49 49-1,0 25 63,-1-25-15,1 25-32</inkml:trace>
  <inkml:trace contextRef="#ctx0" brushRef="#br0" timeOffset="1577.7912">571 14585 0,'0'25'78,"0"0"-62,0 0 0,0 24-1,0 1 1,0-1-16,24 1 16,-24-25-1,0 0 1,0-1 15,25-24 16,25 0 0,-1-49-32,75-1 1,-49-49-16,49 25 16,-99 74-1,24-50 1,-24 50 31</inkml:trace>
  <inkml:trace contextRef="#ctx0" brushRef="#br0" timeOffset="7540.3908">3423 5730 0,'-50'0'47,"1"0"-32,-1 0 1,-24 25-16,49-1 15,-49 1 1,74 0 0,-25-25-1,0 0 1,0 25 0,25 99 109,50 74-110,-25-24 1,24 0-1,-49-26 1,0-24 0,25 25-16,0 50 15,0-75 1,-25 0 0,0-50-1,0 1 1,0-1-1,0 0 1,0 50 0,0-24-16,0-1 15,0-49 1,0-1 0,0-24-1,0 0 1,0 0-1,0-1 48,24-24-32,1 0 0,0 0-15,0 0 0,0 0-1,-1 0 1,1 0-16,0 0 16</inkml:trace>
  <inkml:trace contextRef="#ctx0" brushRef="#br0" timeOffset="9715.9273">3423 9500 0,'-25'0'78,"-74"50"-62,25 24-16,-50 1 15,0-1 1,74 0 0,25-49-1,0 0 1,1 0 78,-1 49-79,25-24-15,0 0 16,0-1-1,0 26 1,0-26 0,0 75-1,0 25 1,0-25 0,25 25-16,-25-50 15,0-25 1,0 26-1,0-26 1,0 75 0,0-25-1,0 0 1,0-25 0,0-49-1,0-1-15,0 1 16,0 49-1,0-24 1,0 24 0,0-50-1,0 26 1,0-1 0,24 1-1,-24-1 204,0 1-203,0 73-1,0 1 1,0 25-1,0-75 1,0 0-16,0 75 16,0-50-1,0-50 1,0 1 0,0-50-1,0 24 1,0-24-1,25 0 1,-25 0 0,25-1-1,-25 1 1,25 0 31,0-25 0,-1 0-32,26 0 1,0 0 0,98 0-1,-48 0 1,-76 0-1,1 0 1,0 0 15,-25-25 1</inkml:trace>
  <inkml:trace contextRef="#ctx0" brushRef="#br0" timeOffset="10588.1058">2456 6772 0,'-25'0'31,"0"99"16,25-25-47,0-24 15,0 0 1,0-1 0,0-24-1,0 25 16,0-1-15,0-24 0,0 0-16,0 0 15</inkml:trace>
  <inkml:trace contextRef="#ctx0" brushRef="#br0" timeOffset="12445.944">1786 11757 0,'0'-24'78,"25"-1"-15,49 0-48,1 25-15,-26 0 16,-24 0-1,0 0 17,0 0-17,-1 0 1,-24 25 15,0 24-15,0-24-1,0 25 1,0-25 0,0 24-16,0-24 15,0 0 1,-24 0 0,-1-1-1,0 1 1,0-25-1,0 25 1,1 0 0,-1-25-16,-25 49 15,25-24 17,1 25-17,-26-25 1,50 24-1,-25-24 1,25 0 0,-25 25-1,25-26 1,0 26-16,0-25 16,0 0 15,0-1-31,75-73 156,-26-1-140,1 25-1,-50 1 1,25 24 62,0 0-62,-25 49-1,24-24 1,1 0 0,-25 0-1,25-25 48,0 0-1</inkml:trace>
  <inkml:trace contextRef="#ctx0" brushRef="#br0" timeOffset="39786.63">4787 6548 0,'-25'0'94,"25"25"-47,0 0-32,0 0 16,0 0-15,0 24 15,0-24-31,0 25 16,0-26 15,0 1-15,0 0-1,0 0 1,0 0 0,0 0 15,25-25 47,25 0-47,-25 0-31,24-25 16,26 0 0,49-50-16,0 26 15,0-1 1,0 1-1,-50 24 1,1 0 0,-1 0-16,-49 0 31,0 25-15,-1 0 15,-24-24-16</inkml:trace>
  <inkml:trace contextRef="#ctx0" brushRef="#br0" timeOffset="41328.7267">4490 11261 0,'0'25'140,"0"0"-124,0 0-16,0 0 15,24 24 1,-24-24 15,0 0-15,25-25 15,-25 25 0,25-25-15,25-25 15,49-25-15,-50 1 0,1-1-1,-25 25 1,25 0-1,-50 1 1,49 24 0,-49-25-16,25 25 15,0 0 1,0-25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8T23:55:31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10988 5283 0,'75'0'125,"-1"0"-125,26 0 16,172 25 0,-48 0-1,24 0 1,-50 0 0,-49-25-1,25 24 1,-75-24-1,50 0-15,-50 0 16,-50 0 0,26 25-1,-26-25 1,26 0 0,-1 0-1,1 0 1,24 0-1,-49 0 1,24 0 0,-49 0-16,0 0 31,-1 0-15,1 0-1,25 0 1,-25 0-1,-1 0 1</inkml:trace>
  <inkml:trace contextRef="#ctx0" brushRef="#br0" timeOffset="2344.0006">22771 3919 0,'0'25'78,"0"0"-47,0 24-15,0 1-1,0 0 1,25-50-1,-25 24 1,0 1 0,24-25-1,1 0 17,0 0-17,25 0-15,-1 0 16,-24 0-1,0 0 1,49-25 0,25-49-1,25-25 1,0 24 0,-24 1-1,48 0 1,1 49-16,0-50 15,0 1 1,25-50 0,-125 99-1,1 0 1,-25 25 15</inkml:trace>
  <inkml:trace contextRef="#ctx0" brushRef="#br0" timeOffset="13680.6786">10096 6400 0,'24'0'141,"26"0"-141,99 0 31,24 24-31,-24-24 16,-25 25-1,-49-25 1,-1 0 0,-24 0-16</inkml:trace>
  <inkml:trace contextRef="#ctx0" brushRef="#br0" timeOffset="26299.4661">794 14139 0,'25'0'31,"49"0"47,25 0-78,25 0 16,-49 0 0,-26 0-1,1-25 1,24 25 0,1 0-1,-1 0 1,25 0-1,-24 0-15,24 0 16,-49 0 0,-1 0-1,1 0 1,-25 0 0,-1 0-1,1 0 1</inkml:trace>
  <inkml:trace contextRef="#ctx0" brushRef="#br0" timeOffset="27534.4934">3150 13990 0,'50'0'109,"-1"0"-93,1 0-1,24 0 1,26 0 0,-1 0-1,-25 25 1,-24-25 0,0 0-1,-1 0 1,1 0-16,24 0 15,1 0 1,-26 0 0,-24 0-1,0 0 1,0 0 31</inkml:trace>
  <inkml:trace contextRef="#ctx0" brushRef="#br0" timeOffset="31520.1083">4614 14287 0,'-25'0'31,"-50"0"-15,-24 0-1,-198 0 1,24 0-1,49 0 1,51 0-16,49 0 16,-50 0-1,1 0 1,-26 0 0,25 0-1,-24 0-15,49 0 16,0 0-1,-148-24 1,123-1 0,0-25-1,50 25 1,50 25 0,0-24-1,-1-1 1,26 25-16,-100-25 15,50 0 1,-1 25 0,26-25-1,0-24 1,24 49 0,25-25-1,-25-25 1,1 26-16,24-26 15,0 25 1,0 0 0,25-24-1,0 24 1,0-25 0,0-24-1,0 24 1,0 1-16,0-1 15,50-24 1,-50 49 0,50 0-1,-50-24 1,74 24 0,-24-50-1,-1 50 1,1-24-16,24 24 15,-24-25 1,-25 50 0,49-24-1,-24-1 1,49 0 0,-49 0-1,-1 25 1,1-25-1,-25 25 1,49 0-16,0 0 16,1-24-1,-1-1 1,1 0 0,24 0-1,50-24 1,0-1-16,-25 50 15,-50 0 1,-24 0 0,24-25-1,-24 25 17,24 0-32,0 0 15,26-25-15,-26 25 16,-24 0-1,-1 0 1,1 0 0,0 0-1,49 0-15,0 0 16,75 0 0,-26 0-1,51 0 1,-100 0-1,-24 0 1,-1 0-16,25 0 16,0 0-1,25 0 1,25 0 0,50 0-1,-100 0 1,-25 0-1,-49 0 1,0 0 0,0 0-16,-1 25 47,1 0-32,0-25 1,0 25 46,-25 0-62,0-1 32,0 1-1,0 0-16,0 25 17,0-1-32,0 1 31,0-25-15,0-1-1,0 1 1,0 25 31,0 24-32,0-24 1,-25 0 0,0-26-16,25 51 15,0-50 16,0 24 16,-25 1-31,25-25-16,-24-1 16,24 26-1,0-25 1,0 0 15,-25-1-15,25 1-1,-25 25 17,0-50-17,0 49 32,1-24-31,-1 0 15,0 0-15,0 0-1,0-1-15,1 1 16,-26 0-1,25-25 17,0 25-17,1-25 1,-26 25 0,25-1 15,0-24-16,1 0 17,-1 25-17,0-25 63,-25 25 1,50 0-64,-49-25 1,49 25 15,-25-25-15,0 0 46,25 24-31,-25-24-15,1 0 93,24 25-62,-25-25-31,25 25 46,-25-25-46,0 0 0,0 0 46,25 25-46</inkml:trace>
  <inkml:trace contextRef="#ctx0" brushRef="#br0" timeOffset="49229.8673">5928 12824 0,'0'-25'78,"25"25"-47,25 0-15,-1 0 0,1 0-1,24 0-15,-24 0 16,0 0-1,-26 0 1,1 0 0,25 0-1,24 0 1,25-25 0,-24 25-1,-26 0-15,-24 0 16,0 0-1,25 0 32,-1 0-31,26 0 0,-26 0-1,26 0 1,-1 0-16,25 0 15,-24 0 1,24 0 0,25 0-1,-25 0 1,-24 0 0,-1 0-1,0 0 1,-24 0-1,0 25-15,-26 0 16,51-25 0,-1 50-1,-24-26 1,0 1 0,-1 25-1,-24-50 1,25 49-1,-1-24-15,-49 0 16,25 0 0,0 0-1,0-1 1,-25 1 0,49-25-1,-49 50 1,50-50-1,-50 50 1,25-26 0,-25 1-1,24 0 1,-24 0 0,0 24 62,-49 75-47,-26-24-31,26-76 16,-1 51-1,25-50 1,1-1-1,-51-24 1,1 50 0,-1 0-1,1-26 1,-1 26-16,26-25 16,-26 24-1,26-24 1,-125 25-1,50-1 1,0-24 0,25 0-1,0 0 1,24-25 0,-49 25-1,0-25-15,75 0 16,-75 0-1,24 0 1,26 0 0,0 0-1,-1 0-15,1 0 16,-1 0 0,1 0-1,0-25 1,24 0-1,-24 25 1,24-25-16,-74-24 16,74 24-1,-24 25 1,49-25 0,0 25-1,0-25 16,1 25-15,24-25 15,-25 25 1,25-24-17,-25-1 1,25 0 31,-25 25-32,25-25 1,0 0-16,-25-24 16,25-1-1,0 25 1,0 1-1,0-1 1,-24-50 0,24 51-16,0-1 15,0 0 1,-25 25 0,25-25-1,0-24 16,0-1-31,0 25 32,0 0-32,0-24 15,0 24 17,0 0-17,0-24 1,0 24 15,0 0-15,0 0-1,0 0 1,0 0 15,25 1-15,-1 24-1,-24-25 1,50 0 0,-25 0-1,0 25 17,24-25-1,-24 25-16,0-24 1,0 24 0,-1-25-1,1 25 1,0 0 0,0 0-1,24 0-15,1 0 16,0-25-1,-25 25 1,-1-25 0,51 25 46,-50-25-62,24 25 16,-24-24-1,0 24 1</inkml:trace>
  <inkml:trace contextRef="#ctx0" brushRef="#br0" timeOffset="51798.8134">6152 12998 0,'0'24'79,"0"1"-64,0 25 1,0-25-1,0-1 1,0 1 0,0 0-1,24-25 63,51 0-62,24-74 15,-49 49-15,-1-25 0,1-24-16,49-25 15,25-25 1,0 0-1,0 0 1,-49 74 0,-26 25-16,-24 0 15,0 25 1,24-24 46,-24 24-46</inkml:trace>
  <inkml:trace contextRef="#ctx0" brushRef="#br0" timeOffset="53133.1328">7838 13022 0,'25'0'94,"-25"25"-63,0 0-15,25 0 15,-25 0-15,25-1-16,-25 1 31,49-25 63,26-25-94,24-24 15,75-50 1,-26-25 0,1 24-1,-25 1 1,-49 25 0,-1-1-16,-24 51 15,-1-26 1,1 25-1,0-24 1,-1-1 0,1 25-1,24-24-15,-49 49 32</inkml:trace>
  <inkml:trace contextRef="#ctx0" brushRef="#br0" timeOffset="75517.6559">1538 16520 0,'0'25'78,"74"0"-62,-49-25-1,0 24 1,0-24-16,0 0 16,-1 0-1,1 0 17,25 25-17,148-25 16,-123 0-31,-26 0 32,1 0-32,-25 0 15,49 0 1,0 0 0,-24 0-1,99 0-15,-25 0 16,-74 0-1,-1 0 1,-24 0 15,25 0 1,74 0-17,-25 0 1,-25 0-16,1 0 15,-26 0 1,1 0 0,-25 0-1,-1 0 32,1 0-16,25-25-15,-25 25 0,-1 0-1,1-24 1,0 24 0,-25-25-1,50 0 48,-26 0-48,1 0 1,-25 1 31,25-51-16,0-24-15,0 0-1,-25 24 1,0 26-16,0-1 16,25 25-1,-25 0 1,0 1-1,0-1 1,0 0 0,0 0-1,0 0 1,0-24 0,0 24-16,0 0 31,0 0-16,0 1 1,0-1 0,-50-25-1,25 50 1,0-25 0,-24 1-1,24-1-15,-25 0 31,-24 25-31,-1-25 16,1 0 0,24 25-1,1-24 1,-1 24 0,1 0-1,-26-25 1,-24 0-1,25 0-15,-1 25 16,26-25 0,24 25-1,-25 0 1,0 0 0,-24 0-1,0 0 1,24 0-1,25 0 1,-24 0-16,24 0 16,-50 0-1,26 0 1,-1 0 0,1 0 15,-150 25 141,26 25-157,48-1-15,51-49 16,0 0 0,49 25-1,-50-25 1,26 25-1,-26-25 1,26 0 0,-1 0-1,25 0 1,1 0 0,-26 25-16,0 0 15,1-25 1,-1 0 15,25 24-15,1-24-1,24 25 1,-50 25 0,25-1-1,0 26 1,25-50-1,0-1 1,-24 26 0,24-25-1,0 24-15,0-24 16,0 25 0,0-25-1,0-1 16,0 1-31,0 25 16,0-25-16,0-1 16,24 1-1,-24 0 1,25 25 0,0-26-1,-25 1 1,50 25-16,-26-25 15,1 0 1,0-1 0,25-24-1,-26 25 1,1 0 0,50-25-1,-1 25 1,0-25-1,-49 0 1,0 0 31,0 0-31,0 0-1,24 0 1,-24 0-1,0 0 1,0 0 0,-25 25 343</inkml:trace>
  <inkml:trace contextRef="#ctx0" brushRef="#br0" timeOffset="82312.2607">4242 16718 0,'-25'0'16,"99"0"93,50 0-93,75 0-1,24 0 1,50 25-1,-25 0 1,-75 0 0,-98-25-16,-26 0 15,-24 0 32,-25 25 16</inkml:trace>
  <inkml:trace contextRef="#ctx0" brushRef="#br0" timeOffset="85424.8863">6821 16594 0,'25'0'93,"25"0"-77,-25 0 0,24 0-1,1 0 1,-1 0 0,26 0-16,-1 0 15,25 0 1,-24 0-1,-1 0 1,-49 0 15,0 0 47,24 0-62,1 0 15,-25 0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9T13:43:50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21134 4713 0,'0'25'62,"0"24"-46,0-24 0,0 0-1,-25 0 1,25 0 0,0-1-1,0 26-15,-25 0 16,25-26-1,0 1 1,0 0 0,-25 0-1,25 0 1,0-1-16,0 1 16,0 25-1,0-25 1,0-1-1,0-48 142,0-51-142,-25-24 1,1 25 0,24-1-1,0 26 1,0 24-1,0 0-15,0-25 16,0 1 0,0 24-1,0 0 1,0-25 0,0 26 15,0-1-16,0 0 1,0 0-16,0 0 31,0 1 32,24 24-16,-24-25-32,50 25 1,-25 0 15,0 0 0,-1 0 1,1 0-32,0 25 47,0-25-16,-25 24-31,0 1 94,25-25-94,-25 25 15,0 0 1,0 0 15,0-1-15,0 1 15,0 0-31,0 0 47,-25 24-16,0-24 0,0-25 1,0 25 46,1 25 47,-1-50-110,25 25 79</inkml:trace>
  <inkml:trace contextRef="#ctx0" brushRef="#br0" timeOffset="1380.4324">20662 4514 0,'-25'25'63,"1"50"-48,24-26 1,-50 50 0,25-49-1,0 0 1,1-1 0,-1 1-16,0-25 15,0 49 16,0-24-31,1-1 32,24-24-32,-25 0 31,50 0 47,24 0-62,1-1-16,-1 1 15,26-25 1,-26 0 0,1 0-1,-50 25 1,25-25-1</inkml:trace>
  <inkml:trace contextRef="#ctx0" brushRef="#br0" timeOffset="3070.6528">21704 4564 0,'50'0'110,"-1"0"-95,1 0 1,-25 0 0,24 0-1,1 0 1,24 0 0,50 0-16,-49 0 15,-50 0 1,-1 0 15,-24 25 78,0 0-93,-24 24 0,-1-24-1,25 0-15,-25 0 16,0-1 0,0 26-1,25-25 1,-24 0-1,-1 0 1,25-1 0,-25 1-16,0 0 15,25 0 1,-25-25 0,25 25-1,-24 24 16,-1-24-15,25 0 0,-25 0-1</inkml:trace>
  <inkml:trace contextRef="#ctx0" brushRef="#br0" timeOffset="4297.9132">24333 3870 0,'0'49'47,"-24"26"-31,24-26-1,-25 26-15,0-26 16,-25 50 0,26 25-1,-1-74 1,0 0 0,25-26-1,-25 1-15,25 0 31,25-25 16,25 0-31,49 0 0,25 0-16,74 0 15,-49 0 1,-75 0-1,-49 0 1,0 0 15,0 0-31</inkml:trace>
  <inkml:trace contextRef="#ctx0" brushRef="#br0" timeOffset="5566.7868">24904 3969 0,'0'74'31,"0"1"-16,0-1 1,0 50 0,0 25-1,0 0 1,0-1 0,0-73-1,0-25 1,0-26-1,0-48 79,0-26-78,0-25-1,-25 1 1,0-50-16,0 25 16,1-75-1,24 50 1,0 50 0,0 24-1,0-24 1,0 49-1,0-25 1,0 26 0,0-1-16,0-25 31,0 25-15,0 1-1,24 24 1,-24-25-1,25 25 1,0 0 31,25 0-31,-25 25-1,-1-1 1,1 26-16,0 0 15,0-50 1,-25 24 0,0 1-1,0 0 1,25 25 0,-25-26-1,0 1 1,0 0 15,0 0-15,-50 0-1,25 24 1,-24-24 0,49 0-1,-25-25 1</inkml:trace>
  <inkml:trace contextRef="#ctx0" brushRef="#br0" timeOffset="6411.1116">24656 3969 0,'0'25'63,"0"-1"-32,0 1-31,-25 0 31,0 0-15,25 0-16,0 24 16,-25-24-16,1 0 15,24 49 1,-25-24-1,25-25 17</inkml:trace>
  <inkml:trace contextRef="#ctx0" brushRef="#br0" timeOffset="7551.9188">25276 3547 0,'25'0'110,"24"25"-95,1-25 1,0 25 0,24-25-1,0 0 1,1 0 0,-26 0-1,-24 0-15,25 0 16,-25 0 15,-25 24 47,0 1-47,-25 0 1,-25 99-32,-49 25 15,25 25 1,-1-26 0,26-98-1,49-25 1,-25 24-1,0-49 17,25 25-17</inkml:trace>
  <inkml:trace contextRef="#ctx0" brushRef="#br0" timeOffset="8632.9033">21431 3944 0,'0'74'78,"0"-24"-62,0 0-1,0-26 1,0 1-16,25-25 109,0 0-93,0-25 15,-1-24-15,1 24-1,25 0 1,-25-24 0,124-100-1,-25 50-15,-75 74 16,-49 0 0,25 25 15</inkml:trace>
  <inkml:trace contextRef="#ctx0" brushRef="#br0" timeOffset="9671.6029">24557 2977 0,'0'74'47,"0"50"-32,0-50 17,0-49-17,0 0 1,0 0 15,24-25 0,1 0 1,25 0 14,-25 0-30,-1-50 0,1 25-16,25-49 15,-1-25 1,26 0 0,-50 49-1,24 25 1,-49-24-1,25 24 1,0 0-16,0 0 16,0 25-1</inkml:trace>
  <inkml:trace contextRef="#ctx0" brushRef="#br0" timeOffset="11467.741">22796 4688 0,'24'0'109,"1"0"-93,25 0-1,24 0 1,1-25 0,-1 25-1,-49-25 1,0 25-16,-1-24 31,1 24-15,0-25-1,25 25 17,-50-25-17,74 0-15,-24 25 16,-26-25 0,1 25 15,25 0 16,24-24 0,-49 24-16</inkml:trace>
  <inkml:trace contextRef="#ctx0" brushRef="#br0" timeOffset="18530.3754">20166 6573 0,'50'-25'63,"74"-49"-63,124-25 16,149-75-1,99 1 1,-74 24-1,74-25 1,-273 124 0,-74 1-1,-75 24 1,-24 0-16,-25 25 16,-1 0-1,1-25 1,-25 1-1,50 24 189,198 24-189,0 26-15,-25-25 16,0 0-1,-24-25 1,-50 0 0,49 0-1,0 0 1,51 0-16,48-50 16,75-49-1,-149 49 1,-98 25-1,-76 1 1,1 24 0,-1 0 15,-24 0 0,25-25-31,-1 25 16,1-25-1,0 25 1,-1 0-16,-24 0 16,0 0 77</inkml:trace>
  <inkml:trace contextRef="#ctx0" brushRef="#br0" timeOffset="21854.8489">20613 4217 0,'0'25'47,"0"-1"-31,24 26 15,-24 0-15,0-26 15,25-24-15,0 0 15,0 0 16,0 0-32,24-24 1,1-26 0,24-49-1,1 0 1,-26 49-16,1-24 16,24-1-1,1 1 1,24-25-1,-49 49 1,-26 25 0,1 25-1,-25-25 1</inkml:trace>
  <inkml:trace contextRef="#ctx0" brushRef="#br0" timeOffset="23933.578">25078 3200 0,'0'25'15,"0"24"1,24 1 0,1 24-1,-25-24 1,25-1-1,0 1 1,0-25 31,24-25-31,1-25-1,99-74 1,24-75-1,26 25 1,-50 1 0,-100 98-1,-24 25 1,0 0-16</inkml:trace>
  <inkml:trace contextRef="#ctx0" brushRef="#br0" timeOffset="25089.172">22920 4266 0,'24'0'62,"1"0"-30,0 0-17,0 25 1,0-25 46,-1 0-46,26-25 0,74-123-1,0-26 1,0 0 0,-50 100-1,-49 24 1,0 25-16,0 25 15,0-49 17,-1 24-17,-24 0 32</inkml:trace>
  <inkml:trace contextRef="#ctx0" brushRef="#br0" timeOffset="32507.6375">21183 5705 0,'0'0'0,"124"0"31,25-25-16,124 0 1,0-24-16,0 24 16,-50 0-1,25 0 1,248-24 0,-99-50-1,-124 49 1,0-24-1,-25-1-15,-25 1 16,25-25 0,-25-1-1,-24-24 1,-1 75 0,-49-26-1,24 26 1,51-51-16,-51 26 15,-24-25 1,-25 24 0,-25 1-1,50 24 1,0 1 0,0-26-1,25-49 1</inkml:trace>
  <inkml:trace contextRef="#ctx0" brushRef="#br0" timeOffset="32979.149">27409 2629 0,'-99'-49'15,"25"-26"1,-1 50 0,-99 25-16,75 0 15,0 0 1,25 0-1,24 0 1,-24 0 0,-1 0-1,-49 0 1,0 0 0,25 0-1,25 0 1,-1 0-16,50 0 15,-24 0 1,24 0 31</inkml:trace>
  <inkml:trace contextRef="#ctx0" brushRef="#br0" timeOffset="35539.0541">26293 6449 0,'-25'0'31,"25"50"-15,0 24 15,0 1-31,0 24 16,0-25-1,0 26 1,0-1 0,0-50-1,0 26 1,0-50 0,0-1-16,0 1 15,25-25 63,0-25-62,0-24 0,49-26-1,-24 1-15,-26 49 16,1 0-1,25 1 1,-25-1 0,-1 25-1,1 0 1,25 0 0,-25 0 15,-1 49-16,1 1-15,0-25 16,-25 24 15,0-24-31,0 0 32</inkml:trace>
  <inkml:trace contextRef="#ctx0" brushRef="#br0" timeOffset="36025.6255">26963 6970 0,'0'25'63,"24"25"-48,-24 24 1,25-24-1,-25-1 1,0-24-16,0 0 16</inkml:trace>
  <inkml:trace contextRef="#ctx0" brushRef="#br0" timeOffset="36889.8675">25648 6970 0,'0'124'62,"-25"25"-46,0-25 0,1-50-1,-1 1 1,25-26-1,0-24 17,0 0-1,25 0 31,-1-25-46,1 0 15,0 0-15,0 0 0,0 0-1,24 0 1</inkml:trace>
  <inkml:trace contextRef="#ctx0" brushRef="#br0" timeOffset="37908.9189">28029 6276 0,'-25'0'93,"1"0"-61,123 49 77,99 1-93,75 24-1,-25-24 1,-124-1 0,-49 1-1,-51-25 1,-24 0 15,0-1 0,-49 26-15,-50 99 0,-25 0-1,49-100 1,26 1-1,24 0 1,-25-26 0,50 1-1,-25-25 17,25 25-17</inkml:trace>
  <inkml:trace contextRef="#ctx0" brushRef="#br0" timeOffset="38877.2725">31378 5581 0,'0'99'47,"0"-24"-32,0-1-15,-50 1 16,26 24-1,-26-25 1,25 1 0,0-26-1,25-24 1,0 0 31,50 0-32,0-25 1,123 0 0,-98 0-1,-26 0 1,-24 0 15</inkml:trace>
  <inkml:trace contextRef="#ctx0" brushRef="#br0" timeOffset="39595.1205">32023 5184 0,'0'25'62,"0"0"-46,0 0 15,0-1 16,0 1-31,0 0-1,0 0 1,0 24 0,0-24-1,0 25 1,0-1 0,0-24 15,0 0-16,0 0 1</inkml:trace>
  <inkml:trace contextRef="#ctx0" brushRef="#br0" timeOffset="40424.5113">32321 4936 0,'0'25'31,"24"25"-16,-24-1 1,0 100 0,0 0-1,0-75 1,0 1 0,0-51-1,0 1 1,25-25 78,0-25-63,0-24-16,-25-1 1,0 25 0,25 25-1,-25-24 1,24 24 31,1 24-32,0 1 1,0 25 0,0-25-1,-25-1 32</inkml:trace>
  <inkml:trace contextRef="#ctx0" brushRef="#br0" timeOffset="40808.0295">32792 5457 0,'25'0'47,"-1"74"-47,-24-49 16,0 25 0,0 24-1,0-49 1,0 0-1</inkml:trace>
  <inkml:trace contextRef="#ctx0" brushRef="#br0" timeOffset="41674.5996">32990 4762 0,'50'0'93,"-1"0"-61,1 25-17,24 0 1,50 0-1,-74 25 1,0-26 0,-25-24-1,-25 25 17,0 0 30,-25 25-46,0-1-1,-25 1 1,25 24 0,25-49-1,-49 0 16,49 0-15,-25-1 0,25 1-1,0 0 1,-25 0 0,25 0-1</inkml:trace>
  <inkml:trace contextRef="#ctx0" brushRef="#br0" timeOffset="42791.4805">29691 6747 0,'75'0'140,"24"-50"-124,-50 50-1,1-25 17,0 1-32,-26 24 15,1-25 1,0 0-16,0 25 31,0-25 0</inkml:trace>
  <inkml:trace contextRef="#ctx0" brushRef="#br0" timeOffset="53804.4156">3026 8508 0,'0'149'78,"0"24"-78,25-98 31,0-26-15,-25-24-16,49-25 46,-24 0-30,50-25 0,-1 1-1,0-51 1,-24 50 0,0-24-1,-1-26 1,1 75-1,-25-24 1,-25-1 0</inkml:trace>
  <inkml:trace contextRef="#ctx0" brushRef="#br0" timeOffset="55376.5212">14089 8334 0,'0'25'78,"0"25"-62,25 24-1,0 1 1,-25-26-1,0-24 1,0 0 0,0 0-16,0-1 15,24-24 95,26 0-95,0 0 1,173-124 0,-74 0-1,-50 50 1,-25 24-1,-24 50 1,-25-24 0,24-1-1,1 25 1,-50-25 0,25 25-1,-25-25 1</inkml:trace>
  <inkml:trace contextRef="#ctx0" brushRef="#br0" timeOffset="57308.979">26417 8260 0,'0'50'62,"25"98"-46,-25-73 0,0-1-1,25 1 1,-1-51-1,-24 1 1,0 0 0,50-25 62,24-25-78,1-24 15,-26-1 1,-24 25 0,25 0-1,-50 1 48</inkml:trace>
  <inkml:trace contextRef="#ctx0" brushRef="#br0" timeOffset="66644.2256">6672 13915 0,'0'-24'62,"50"24"-15,24 0-47,51 0 16,-26 0-1,99 0 1,-24 24 0,-50-24-1,25 0 1,24 0-1,26 0 1,198 0 0,-100 0-1,-74 0 1,-74-24 0,50 24-1,-26 0 1,-73 0-1,24 0-15,49 0 16,-49 0 0,174 0-1,-100-25 1,-24 25 0,-75 0-1,-24 0 1,-26 0-1,1 0 1,24 0 0,-24-25-1,24 25 1,1 0 0,-26 0-1,1 0 1,-25 0-1,24 0 1,-24 0 0,0 0-1,0 0 1,0 0 0,24 0-1,-24 0-15,0 0 16,0 0-1,-1 0 1,1 0 15,0 0-15</inkml:trace>
  <inkml:trace contextRef="#ctx0" brushRef="#br0" timeOffset="74951.3871">2257 13767 0,'0'0'0,"50"0"94,24 0-78,1 0-16,-51 0 15,26 0 1</inkml:trace>
  <inkml:trace contextRef="#ctx0" brushRef="#br0" timeOffset="91997.7424">20613 14163 0,'0'0'0,"0"25"94,0 50-78,0-1-1,0-24 1,0-1-16,24-49 62,1 0-30,0 0-17,124-49 1,49-125-1,26 25 17,-76 0-32,-24 50 15,-74 50 1,-50 24 15,25 25 0</inkml:trace>
  <inkml:trace contextRef="#ctx0" brushRef="#br0" timeOffset="96090.7197">1612 16272 0,'25'0'94,"99"0"-79,0 0 1,25 25-1,-75-1 1,26 1 0,-26 0-1,-24-25 1,24 25 0,-24 0-1,74-25 1,0 0-1,25 0 1,-50 0-16,0 0 16,-25 0-1,-49 0 1,25 0 0,-25 0-1,-1 0 1,1 0-1,0 0 1,25 0 0,-26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9T13:45:45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 7069 0,'0'50'125,"0"-25"-109,0 0-1,0-1 1,0 1 0,0 0-1,0 0 1,25-25 46,-1 0-15,1 0-16,0-50-15,25 25 0,-26-24 15,1 24 16,-25-25-32,75 26 1,-51-26 0,1 25-16,0 0 15,0 25 1,-25-24 15</inkml:trace>
  <inkml:trace contextRef="#ctx0" brushRef="#br0" timeOffset="3273.983">1166 16545 0,'0'49'94,"0"1"-79,25 0 1,-25-26-1,0 26 1,0-25 0,24 0-1,-24-1 1,25-24 15,-25 25-15,25-25 31,49-49-16,-24-26 0,198-148-31,-49 74 16,-125 50-1,-24 74 1,-26 0 0,1 0 15</inkml:trace>
  <inkml:trace contextRef="#ctx0" brushRef="#br0" timeOffset="7186.6236">3721 8062 0,'0'0'0,"-75"24"16,26 1-1,-26-25 1,26 25 0,-1-25-1,0 25 1,1 24 0,-1-24-1,25 0 1,-49 74-1,24 50-15,1 25 16,24-75 0,0 50-1,0-25 1,25 49 0,0 125-1,0-75 1,0-24-1,0-26-15,0 1 16,0-50 0,0 0-1,0 50 1,0-75 0,0-50-1,0 1 1,0-25-1,0 0 235,0 99-234,0 25 0,0 24-1,0 26 1,0-51 0,0 1-16,0-25 15,0 25 16,0-50-15,0 1-16,0 98 16,25-49-1,-25 0 1,0-1 15,0-48-31,0-1 16,0-25 15,0 1-31,0-1 31,0-49-31,0 0 32,25-25 14,-25 25 251,0 24-297,0 50 16,0 100 0,25-50-1,-25-25 1,0-50-1,0 25 1,0 75 0,0-75-1,0 0 1,0-49 0,0-25-1,0 24 1,0-24-1,0 25 1,0-25-16,0-1 16,0 26 202,0 24-202,0 50 0,0 75-1,0 99-15,0-50 16,0-75 0,25-74 15,-1-24-31,1-1 15,-25 1 1,25-26 0,25 1-1,-50 0-15,0-1 16,24-49 0,-24 25-1,0 0 1,0 0-1,25-1 1,-25 1 0,0 0-1,25 25 1,-25-1 0,25-24 15,0-25 0,-1 0-15,1 0-1,0 0 1,0 0 0,74 0-16,-74-50 15,0 50 1,-25-24 15</inkml:trace>
  <inkml:trace contextRef="#ctx0" brushRef="#br0" timeOffset="8194.6827">4738 7789 0,'0'49'62,"0"1"-46,24 49 0,26-24-1,-50-26 1,0-24 0,25-25-1,0 0 1,0 0 15,49-25-15,25-74-16,348-348 31,-175 224-31,-172 99 16,-51 75-1</inkml:trace>
  <inkml:trace contextRef="#ctx0" brushRef="#br0" timeOffset="9591.6482">6028 12055 0,'49'25'78,"-24"0"-62,0 24-1,0-24 1,-1 0 0,1-25 15,25 0-31,-25 0 16,49-25-1,149-173 1,-74 49-1,-50 50 1,-74 74 0,25 0-1,-50 0 1,25 0 0,-25 1-1</inkml:trace>
  <inkml:trace contextRef="#ctx0" brushRef="#br0" timeOffset="16544.9794">7491 9103 0,'0'25'62,"0"50"-46,0-51-1,0 26-15,0-25 16,0 24 0,25-24-1,-25 25 1,0-25 0,0-1-1,0 1 16,25-25 16,-1 0-15,26-25-17,24-49 1,75-50-16,50-50 15,-1 1 1,25-1 0,-123 100-1,-76 24 1,1 25 0,0 25 15,0-25-31,0 25 15,-25-24 1,24 24 31</inkml:trace>
  <inkml:trace contextRef="#ctx0" brushRef="#br0" timeOffset="18655.2591">6300 10468 0,'0'-25'16,"50"25"62,0 0-62,123 0-1,50 0 1,26 0 0,-1 0-1,124 0 1,0-50-1,0 1 1,-99 24 0,-1 0-16,-73 0 15,-75 25 1,-25 0 0,0 0-1,-49 0 1,24 0-1,50-25-15,-24 25 16,-1 0 0,-50 0-1,26 0 1,-25 0 0,-1 0-1,1 0 1,24 0-16,1 0 15,-26 0 1,26 0 0,-51 0-1,1 0 1,0 0 0,0 0-1,0 0-15,-25-24 47,74 24 141,0 0-173,100 0 1,-25 0-1,-50 0-15,0 0 16,1 0 0,-26 0-1,0 0 1,26 0 0,-1 0-16,74-25 31,1 0-31,-75 0 15,25 0 1,-24 1 0,-1 24-1,149-50-15,-50 25 16,-24 0 0,-75 0-1,-49 1 1,24-1-1,-24 25 1,-1 0-16,-24-25 16,25 25-1,-25-25 1,49 25 0,100-49-1,-100-1 1,0 25-16,-49 25 31,25 0 16,-25 0-31,-1 0-1,1 0 16,0 0 1</inkml:trace>
  <inkml:trace contextRef="#ctx0" brushRef="#br0" timeOffset="24532.8254">6028 13171 0,'0'25'78,"24"25"-62,1-50 93,0 0-93,25-50 0,24-24-1,25-75 1,-24 25 0,-1 25-16,-49 49 15,24 25 1,-49 0-1,25 1 1,0-1 0</inkml:trace>
  <inkml:trace contextRef="#ctx0" brushRef="#br0" timeOffset="25845.3721">5779 14709 0,'0'50'62,"0"-25"-46,25 24-1,-25 1 1,0-1-16,25-24 16,0 0-1,-25 0 1,25 0 15,-25-1-15,25-24 31,-1 0-32,26-49 1,24-1 0,-49 25-1,0-24 1,0 24-1,0 0 1,-1-49 0,1 49 15</inkml:trace>
  <inkml:trace contextRef="#ctx0" brushRef="#br0" timeOffset="27466.7817">6102 13122 0,'-25'0'31,"0"0"-15,-49 49-1,0-24 1,-51 25-1,76-25 1,-1-1 0,25 1-1,25 0 1,0 0 0,-24 49-1,-1 25 1,25 50-1,-25-25 1,25-25 0,0 50-1,0-50-15,25 125 16,24-26 0,-24-74-1,0-49 1,-25 24-1,25-25 1,-25 1 0,0-1-1,0 50 1,25-74-16,-25-1 31,24 1-31,-24-25 31,0 24-31,25 1 32,-25-25-17,0 0 1,25-25 15,-25 24-15,25-24 15,49 0-15,1 0-1,-50 0 1,-1 0 15,1 0 0,0 0-15,0 0 15,0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9T13:47:23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8930 6598 0,'0'74'78,"24"1"-62,26-26 0,-25 1 15,-25-25-31,25-25 16,-25 25-1,25-25-15,-1 0 16,1 0-1,50 0 1,-1-25 0,25 0-16,-24-49 15,-26 49 1,-24 0 0,25 0-1,-1-24 1,26-1-1,-26 0 1,-24 50 0,0-24-16</inkml:trace>
  <inkml:trace contextRef="#ctx0" brushRef="#br0" timeOffset="3477.6406">21927 6747 0,'0'25'0,"0"-1"47,0 1-47,25 0 16,-25 25 0,0-25-1,25-1 1,0-24 31,0 0-16,24 0-15,-24-24-1,25-1 1,24-25-1,-49 0 1,24 1 0,75-1-16,-74 1 15,0 24 1,-26 0 0,1 25-1,0-25 1</inkml:trace>
  <inkml:trace contextRef="#ctx0" brushRef="#br0" timeOffset="5681.4263">12254 8086 0,'0'-24'46,"24"24"-14,26 0-17,24 0-15,75 0 16,99 0 0,25 0-1,74 0 1,50 0-1,-124 0-15,-149 0 16,-25 24 0,-24-24-1,-26 25 1,26-25 0,-50 0-16,-1 0 15,26 0 1,-25 0-1,0 0 1,-1 0 0,1 0-1,0 0 1,0 0-16,0 0 62,-25 25 1</inkml:trace>
  <inkml:trace contextRef="#ctx0" brushRef="#br0" timeOffset="42085.0335">16991 5085 0,'0'0'0,"-25"0"16,1 0-16,-1 0 15,0 0 16,0 25 1,25 0-17,0-1-15,0 1 16,0 0 0,0 0-1,0 0 1,25-25-1,-25 24 1,25-24-16,24 0 78,-49-74-62,25-25-16,0 24 15,0 26 1,-25-1 0,0-24-1,0 24 1,0 25 0,0-49-16,0 49 15,0 0 16,0 50 79,0 25-95,0-1-15,0-24 16,0 25 0,0-25-1,0-1 1,0 1 0,0 0 15,25 0-16,-25 0-15</inkml:trace>
  <inkml:trace contextRef="#ctx0" brushRef="#br0" timeOffset="43325.1196">17140 5085 0,'50'0'47,"-1"0"-31,-24 0-1,0 0-15,49 0 16,-49 0 15,0 0 1,0 0-17</inkml:trace>
  <inkml:trace contextRef="#ctx0" brushRef="#br0" timeOffset="49273.0769">17388 4514 0,'0'0'0,"-25"-24"0,-24 24 31,-1-50-31,-74 25 16,25 0-1,24 25 1,26 0 0,-26 0-1,26 0-15,-26 0 16,26 0 15,-1 0-15,1 25-1,-1 0 1,0 25 0,26-26-16,-1 26 15,-50 49 1,50-24-1,-24 98 1,-1-24 0,50-50-1,0-24-15,0-1 16,0 1 0,0-26-1,0 26 1,0 24-1,25-25 1,0 1 0,0-26-1,49 1 1,-49 0 0,0-26-1,49 1 1,25 0-1,-24-25 1,-26 25 0,-24-25-16,0 0 15,0 0 1,24 0 0,51 0-1,48 0 1,-24-25-1,-49 0-15,-1 25 16,-74-25 0,25 25-1,25-49 32,-26-1-31,26 0-1,25-49-15,-1 25 16,-49-50 0,0 49-1,-1 1 1,1 0 0,-25-1-1,25 1 1,-25-1-16,0 26 15,0-26 1,0 1 0,0-1-1,0 26 1,0-1 0,0 25-1,0 1 1,0-26-1,0 25 1,-25 0 0,0 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6-29T13:55:35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15056 4142 0,'25'0'94,"-25"25"-78,25 0-1,0 0 1,0-25 0,-1 0 30,1 0-30,50 0-16,98-124 16,51-25-1,24-25 1,-100 75 0,-48 49-1,-51 26 1,-24-1-16,0 25 15,0-25 32,24 25-31,-49-25 0</inkml:trace>
  <inkml:trace contextRef="#ctx0" brushRef="#br0" timeOffset="10766.5737">21506 6052 0,'74'0'125,"25"0"-109,50-49-1,50 24 1,148-49 0,-50 24-1,-24 0 1,-74 1 0,-26 24-16,-73 0 31,-26 25-16,0-25 1,1 25-16,-1-25 16,-49 25 15,0 0 47,0 50-62,-25 99-1,0 49-15,0 75 16,-25 25 0,-25 24-1,25 50 1,1-24-1,24-100-15,0-99 16,0-100 0,0 1-1,0-25 17,-25-25 93,-50 24-110,-24 1 1,-74 0-1,-1 0 1,-148-25 0,49 25-16,74-25 15,50 0 1,75 0 0,49 0-1,-24 0 1,24 0-16,25 24 15,-25-24 48,-25 0-47,26 0-1,-1 0 1,0-49-1,0 24 1,0-49 0,1-50-1,24 24-15,0-24 16,0 25 0,0 25-1,0-1 1,0 1-1,0-25-15,0 24 16,0 1 0,0 24-1,0 1 1,0 24 0,0 0-1,-25-25 1,25 1-1,0-1 1,-25 1-16,25-51 16,0 26-1,0 49 1,-25-25 0,25 1-1,0 24-15,0-25 16,0 1-1,0-1 1,0 1 0,0-1-1,0 25 1,0-49 0,25 49-1,0 0-15,0-49 16,24-1-1,-49 26 1,25 24 0,-25 0-1,25 25 17,-25-25-17,0 1 16</inkml:trace>
  <inkml:trace contextRef="#ctx0" brushRef="#br0" timeOffset="11549.6248">25102 5482 0,'0'25'15,"0"24"1,0 26 0,0-26-1,0 1-15,0-25 16,0 24 0</inkml:trace>
  <inkml:trace contextRef="#ctx0" brushRef="#br0" timeOffset="13025.2607">25251 5705 0,'0'-50'250,"25"26"-219,-25-1-31,0 0 32,25 25 30,0 0-46,-1 0-1,1 0 1,0 0 62,-25 25-62,0 0 31,0-1 0,25-24-1,0-24 48,-1-26-78,1 50 31,-25-25-32,25 25 63,0 0-62,0 0 15,-25 25-15,24-25 0,-24 25 15,0 0-16,0-1 48</inkml:trace>
  <inkml:trace contextRef="#ctx0" brushRef="#br0" timeOffset="14832.3046">25921 5507 0,'-25'0'47,"0"0"0,0 24-32,1-24 1,24 25 0,-25 0-1,25 0 1,0 0-1,-25-1 1,25 1 0,0 0-16,0 0 31,0 0-15,25-25 30,0 0-14,-1-25-17,1 0 17,0-25-1,-25 26-16,25-1 1,0 0 0,-25 0 46,25 25 63,-1 50-78,1-25-47,-25-1 16,0 1 15,0 25-15,0 24-1,25 1 1,-25-26-1,0 1 1,0-25 62,0 24-78,0-24 31,-25-25 126,25-25-110,0 1-32,-25-1 1,25 0-16,0-25 31,0 26 0</inkml:trace>
  <inkml:trace contextRef="#ctx0" brushRef="#br0" timeOffset="15949.008">24978 5507 0,'-24'0'16,"-1"49"0,-25 1-1,25-1 1,-24 1 0,-1 24-1,25-24 1,0-25-16,1 0 15,24 0 1,-25 24 0,0-49-1,25 25 17,0 0-17,0 0 1,0-1-1,0 1 1,25-25 0,24 25-16,-24-25 15,25 25 1,-25-25 0,-1 0-1,1 0 1,0 0 15</inkml:trace>
  <inkml:trace contextRef="#ctx0" brushRef="#br0" timeOffset="17202.8238">26739 5507 0,'0'24'47,"-24"1"-47,24 0 16,-50 49-1,50-49 1,0 0 0,-25 0-1,25 0 1,-25-1 0</inkml:trace>
  <inkml:trace contextRef="#ctx0" brushRef="#br0" timeOffset="18249.5815">27087 5407 0,'25'0'78,"-1"0"-62,1 25-1,50 25 1,-1-50-16,25 25 16,0-1-1,-74 1 1,0-25 0,0 0-1,-25 25 48,0 0-48,-25 0 32,-25-1-31,1 1-1,24 0 1,0 0 0,0 0-1,-24 24-15,-1-24 16,1 25 0,24-25-1,0-1 1</inkml:trace>
  <inkml:trace contextRef="#ctx0" brushRef="#br0" timeOffset="26796.4049">18703 7466 0,'25'0'47,"-1"0"-32,26 0 1,0 0-1,74 0-15,-50 0 16,25 0 0,-24 0-1,-51 0 1,26 0 0,-25 0 15,24 0-31,26-25 15,173 1-15,-50-1 16,-49 0 0,-74 25-1,-26-25 1,-24 25 0,0 0-1,74 0 32,25 0-31,-50 0-1,1-25 1,-26 25-16,-24 0 16,0 0-1,25 0 1,-1 0-1,1 0 1,-25 0 0,0 0-16,-1 0 15,1 0 32</inkml:trace>
  <inkml:trace contextRef="#ctx0" brushRef="#br0" timeOffset="28172.3832">20712 6970 0,'74'0'47,"1"25"-31,-26 25-1,-24-50 1,25 24 0,-25 1 15,-1-25-31,26 25 16,-25 0-1,49 0 16,-49-1-15,0-24 0,-25 25 93,0 0-62,-25 0-31,0 0-16,25-1 15,-25 1 1,1 0-1,-1 0 1,0 24 0,0 26-1,0-50 1,1-1 0,-1-24 15,25 25 16,-25 25 62,0-25-93,-24-1-1,24 51 1,0-50 0,25-1-1,0 1-15,-25-25 47</inkml:trace>
  <inkml:trace contextRef="#ctx0" brushRef="#br0" timeOffset="54066.703">25028 7987 0,'0'-25'140,"-25"25"1,25-25 218,149-24-343,49-1 0,75 1-1,-25 24 1,75-25-1,-1 1-15,-24 24 16,24-25 0,-24 50-1,-50-25 1,-50 25 0,-24-24-1,49-1-15,-24 25 16,-75 0-1,0 0 1,-25 0 0,-49 0-1,-1 0-15,-24 0 16,25 0 0,-1 0-1,1 0 1,-25 0-1,0 0 1,-1 0 47,-24 25 93</inkml:trace>
  <inkml:trace contextRef="#ctx0" brushRef="#br0" timeOffset="56327.761">24854 9798 0,'0'-50'78,"25"25"-62,25-24 0,-1-50-16,26 24 15,49-49 1,0 0-1,-25 0 1,-49 75 0,-1-1-1,-49 0 1,50 1 0,-1-26-1,51-49 1,-26 75-1,-49-26 1,0 75 0,-25-25-16,49-49 31,1 24-15,-25 26-1,0-26 1</inkml:trace>
  <inkml:trace contextRef="#ctx0" brushRef="#br0" timeOffset="58503.2012">25995 8186 0,'-24'0'62,"-1"0"-46,-25 24-16,0 1 16,-74 0-1,50 25 1,0-26-1,-1 1 1,26 0 0,-1 25-1,0-50-15,1 24 16,24 1 0,0-25-1,75 0 79,49 0-78,25-25-1,-50 1 1,-49 24-1,0 0 1,99-100 31,50 1-47,-100 50 16,-49 24-1,0 25 1,-25-25 31,25 25 78,-1 0-94,1-25-31,25 25 16,-25 0 46,-1 0 47,-24 25-62,0 25-47,0-1 16,0-24 0,0 0-1,0 0 1,0-1-16,0 1 15,0 0 1,0 0 0,0 24-1,0-24 1,0 0 0,0 25-16,0-26 62,0 1 1,0 0 171</inkml:trace>
  <inkml:trace contextRef="#ctx0" brushRef="#br0" timeOffset="88665.9169">25226 2952 0,'-24'0'15,"-1"25"48,25-1-63,-25 1 15,25 0 1,-25 49 0,25 1-1,0-26 1,0-24-1,0 0-15,0 25 16,25-26 15,0-24-15,0 0 15</inkml:trace>
  <inkml:trace contextRef="#ctx0" brushRef="#br0" timeOffset="89523.2395">25301 3225 0,'0'24'94,"0"1"-78,0 0 15,25 0-16,-1-25 1,1 0 0,25 0-1,-25 0 1,-1 0 15,-24-25-31,25 0 31,-25 0-31,0 1 16,0-1 0,0 0 15,-25 25-15,1 0-1,-1 0 1,0 0-1,0 0 1,0 0 15</inkml:trace>
  <inkml:trace contextRef="#ctx0" brushRef="#br0" timeOffset="90001.5419">25698 2952 0,'0'0'0,"-50"173"31,50-49 0,0-99-15,0 0-16,0 0 16,0 0 15,0-1-15</inkml:trace>
  <inkml:trace contextRef="#ctx0" brushRef="#br0" timeOffset="90776.4391">26045 2927 0,'0'25'63,"-25"24"-47,25 1-16,0-25 15,0 24 1,0-24-1,0 0 1,25-25 47,0 0-17,0 0-46,-1-25 32,-24-24-1,0-1-15,0 25-16,0 0 15,0 1 16</inkml:trace>
  <inkml:trace contextRef="#ctx0" brushRef="#br0" timeOffset="91976.8115">26367 2803 0,'0'0'0,"25"0"0,0 0 16,25 0 15,-26 25 1,1-25-17,0 49-15,-25-24 16,0 0-1,0 49 1,0-24 0,0 24-1,0-24-15,0-25 32,-50-25 14,26-50-30,-51 1 0,75-26-1,0 1-15,0-1 16,0 26 0,0-1-1,50 1 1,-25-1-1,24 25 1,-24 0-16</inkml:trace>
  <inkml:trace contextRef="#ctx0" brushRef="#br0" timeOffset="92322.4287">27062 2604 0</inkml:trace>
  <inkml:trace contextRef="#ctx0" brushRef="#br0" timeOffset="92534.1112">27062 2902 0</inkml:trace>
  <inkml:trace contextRef="#ctx0" brushRef="#br0" timeOffset="93499.3253">27384 2679 0,'25'0'78,"25"0"-62,49-50-16,50 1 15,198-100 1,-99 50-1,-99 49 1,-99 25 0,-26 25-1,51-49 17,-26 49-17,-24 0 1</inkml:trace>
  <inkml:trace contextRef="#ctx0" brushRef="#br0" timeOffset="96492.6977">25673 1637 0,'-25'25'0,"-25"99"16,26 0-1,-1 50 1,25-75 0,0-25-1,0-24 1,0-1-1,0-24 48</inkml:trace>
  <inkml:trace contextRef="#ctx0" brushRef="#br0" timeOffset="97087.8769">25425 2307 0,'0'25'94,"0"148"-78,25-74-1,-25-24 16,24-75 1,1 0-17,0 0-15,0 0 32,24-25 30,-49 0-46,25 0-1</inkml:trace>
  <inkml:trace contextRef="#ctx0" brushRef="#br0" timeOffset="97633.1799">27955 1042 0,'0'25'31,"0"49"-15,0-24-16,0 24 16,0 0-1,0-24 1,0 0-1,0-1 1,0-24-16,0 0 16</inkml:trace>
  <inkml:trace contextRef="#ctx0" brushRef="#br0" timeOffset="98230.7127">27657 1439 0,'50'24'31,"-1"76"-15,1 49 15,24 49-31,1-24 31,-50-174-15,-25 24 0,49-24-1,-24 0-15,0 0 16,25-24-1,-26-76 1,26 1 0,-25 0-1,0-25 1,-1 74 0,-24 1-1,0 24-15,0 0 16,0 0 15</inkml:trace>
  <inkml:trace contextRef="#ctx0" brushRef="#br0" timeOffset="113150.7971">3026 11410 0,'25'0'93,"49"0"-77,26 0-16,73 0 16,-49 0-1,-25 0 1,1 0 0,98 0-1,1 0 1,-1 0-16,0 0 15,-24 0 1,-75 0 0,1 0-1,-26 0 1,-24 0-16,-1 0 31,-24 0-15,-25-25-1,50 25 157,24-24-156,50 24 0,-25 0-1,75 0 1,-50 0-16,50 0 15,-26 0 1,26 24 0,-75-24 15,-49 0-31,-25 0 16,-1 0-1,-24 25-15,25-25 31</inkml:trace>
  <inkml:trace contextRef="#ctx0" brushRef="#br0" timeOffset="115269.3582">8632 11286 0,'25'0'78,"0"0"-62,49 0-1,-24 0 1,98 0 0,51 0-1,-1 0 1,1 0-1,-100 0-15,0 0 16,0 0 0,-24 0 15,24 0-31,0 0 16,50-25-1,0 25 1,-50 0-16,25 0 15,-49 0 1,-26 0 0,1 0-16,-25 0 15,-1 0 17,51 0 14,-26 0-30,-24 0 0,0 0-16,0 0 31,24 0 0,-24 0-15,25 0-1,-25 0 1,24 0 15,-24 0-15,0 0-16,25 0 16,-26 0 15,1 0 63,0 0-1,0 0-77,0 0 62,24 0-62,-24 0-1,0 0 1,0 0 15,-1 0-15,1 0-1,0 0 1,0 0 0,0 0 15,-1 0-15,-24-24 15</inkml:trace>
  <inkml:trace contextRef="#ctx0" brushRef="#br0" timeOffset="118198.5387">9649 8682 0,'-25'0'47,"-24"0"-47,24 0 16,-25 0-1,-24 0 1,24 24-1,-49 1 1,74 0 0,0 25-1,-24-50 1,24 49-16,-25-49 16,1 50-1,-26-25 1,-49 74-1,0 25 1,75-50 0,-1-24-1,-24-25 1,74 24-16,-50-24 16,25 25-1,-24 24 1,24-49-1,0 0 1,0 24 15,0-49 1,25 25-17</inkml:trace>
  <inkml:trace contextRef="#ctx0" brushRef="#br0" timeOffset="119298.5961">8260 9351 0,'0'25'94,"0"25"-79,0-1 1,0-24-1,0 0 1,0 25 0,-25-26-1,25 1 17,0 0-17,0 0 16,0 0 1,0-1 30,50-24-46,24 0-1,25 0 1,-24 0 0,-1 0-1,-24 0 1,-1-24 0,-24 24-16,-25-25 31,25 25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73432">
              <a:srgbClr val="395E9F"/>
            </a:gs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00380" y="252229"/>
            <a:ext cx="2890837" cy="9488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27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 01</a:t>
            </a:r>
            <a:endParaRPr lang="en-US" sz="3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55741"/>
            <a:ext cx="12192000" cy="164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96" y="-261973"/>
            <a:ext cx="7675293" cy="5759795"/>
          </a:xfrm>
          <a:prstGeom prst="rect">
            <a:avLst/>
          </a:prstGeom>
        </p:spPr>
      </p:pic>
      <p:sp>
        <p:nvSpPr>
          <p:cNvPr id="5" name="Vertical Scroll 4"/>
          <p:cNvSpPr/>
          <p:nvPr/>
        </p:nvSpPr>
        <p:spPr>
          <a:xfrm>
            <a:off x="1222487" y="1430020"/>
            <a:ext cx="3579587" cy="4358486"/>
          </a:xfrm>
          <a:prstGeom prst="verticalScroll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</a:t>
            </a:r>
            <a:endParaRPr lang="en-US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</a:t>
            </a:r>
            <a:endParaRPr lang="en-US" sz="36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7684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Source Code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12056"/>
            <a:ext cx="11600597" cy="4613495"/>
          </a:xfrm>
        </p:spPr>
        <p:txBody>
          <a:bodyPr>
            <a:no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View HTML Source?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methods to see source code: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 + 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click on blank area, select view page source from the menu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14800" y="1580400"/>
              <a:ext cx="4920480" cy="1348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440" y="1571040"/>
                <a:ext cx="493920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311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986231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give more information about Element, for example to give color, font size, font style, to heading.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have attribute name and its value:</a:t>
            </a:r>
          </a:p>
          <a:p>
            <a:pPr algn="l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attribute_name:”attribute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value”&gt;How are you!&lt;/h1&gt;</a:t>
            </a: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gcolor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background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idth,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lt, style, title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9360" y="375120"/>
              <a:ext cx="9412200" cy="3732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000" y="365760"/>
                <a:ext cx="943092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311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12056"/>
            <a:ext cx="11600597" cy="5288744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heading in your article, use heading tag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 to create SEO friendly heading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use heading and sub headings in the article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block level element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heading will start from new line</a:t>
            </a:r>
          </a:p>
          <a:p>
            <a:pPr algn="l">
              <a:lnSpc>
                <a:spcPct val="150000"/>
              </a:lnSpc>
            </a:pP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h1&gt;JafriCode1&lt;/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h2&gt;JafriCode2&lt;/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h2&gt;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h3&gt;JafriCode3&lt;/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h3&gt;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h4&gt;JafriCode4&lt;/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h4&gt;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h5&gt;JafriCode5&lt;/h5&gt;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h6&gt;JafriCode6&lt;/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h6&gt;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7320" y="1589400"/>
              <a:ext cx="6251400" cy="4206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7960" y="1580040"/>
                <a:ext cx="627012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73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311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986231"/>
            <a:ext cx="11600597" cy="5084763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&lt;p&gt;….&lt;/p&gt;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Level Element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Bottom Margin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 extra spaces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Best platform to learn Web related Tutorials&lt;/p&gt;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12520" y="1303560"/>
              <a:ext cx="6527880" cy="268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160" y="1294200"/>
                <a:ext cx="6546600" cy="27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9387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82394"/>
            <a:ext cx="11600597" cy="480498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 </a:t>
            </a:r>
            <a:endParaRPr lang="en-US" sz="28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on the browser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developer not for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extra about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extra information about the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 Syntax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your comments here --&gt;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64400" y="1509120"/>
              <a:ext cx="9715680" cy="412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1499760"/>
                <a:ext cx="9734400" cy="41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71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4718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40190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Quotations tags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&lt;q&gt;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blockquote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quote a section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q&gt;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give quotation to string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63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30177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 01: Introduction to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54890"/>
            <a:ext cx="11600597" cy="480498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 to HTML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Editors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Basic Structure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Tags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Attributes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Headings and Paragraph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Comments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Quotations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1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301775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 to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54890"/>
            <a:ext cx="11600597" cy="480498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HTML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</a:t>
            </a:r>
            <a:endParaRPr lang="en-US" u="sng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HTML stands for Hyper Text Markup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InventorTim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Berners-Lee in 1993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Used to create web pages, website, web structure, web layout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 with tags (&lt;/&gt;)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write headings and paragraphs with formatting, inserting images, videos, audios, creating layout of website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can be achieved by HTML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80440" y="1661040"/>
              <a:ext cx="7858800" cy="3295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1080" y="1651680"/>
                <a:ext cx="787752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5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386181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294935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title&gt;Website title&lt;/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h1&gt;Heading…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p&gt;Paragraph..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website, you can learn Web Designing&lt;/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Heading…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Paragraph..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JafriCode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website, you can learn Web Designing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920" y="1669680"/>
              <a:ext cx="7349760" cy="434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1660320"/>
                <a:ext cx="7368480" cy="43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9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45504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Editors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40190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Editors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HTML Coding, we have to use a specific editor, in which we write HTML Code.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Sublime Text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Dreamweaver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5880" y="1375200"/>
              <a:ext cx="9912240" cy="300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1365840"/>
                <a:ext cx="993096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4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1904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Basic Structure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972164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title&gt;Page Title&lt;/title&gt;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&lt;h1&gt;It show a heading&lt;/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&lt;p&gt;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paragraph.&lt;/p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5560" y="1544760"/>
              <a:ext cx="1875240" cy="3831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35400"/>
                <a:ext cx="1893960" cy="38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2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1251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14365"/>
            <a:ext cx="11600597" cy="5541179"/>
          </a:xfrm>
        </p:spPr>
        <p:txBody>
          <a:bodyPr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 are specific way to write HTML elements to display required result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is keyword containing &lt; /&gt; symbols.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HTML tag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tag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npaired tag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Tag: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&lt;h1&gt;&lt;/h1&gt;, &lt;p&gt;&lt;/p&gt;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Unpaired Tags: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/&gt;,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/&gt;, &lt;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920" y="1223280"/>
              <a:ext cx="8680320" cy="4831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" y="1213920"/>
                <a:ext cx="8699040" cy="48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0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1252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14367"/>
            <a:ext cx="11600597" cy="5280925"/>
          </a:xfrm>
        </p:spPr>
        <p:txBody>
          <a:bodyPr numCol="1">
            <a:noAutofit/>
          </a:bodyPr>
          <a:lstStyle/>
          <a:p>
            <a:pPr algn="l"/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HTML Element?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 show a HTML element 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start from starting tag and end with at ending tag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tag -------------------Element content ---------------- End tag</a:t>
            </a:r>
          </a:p>
          <a:p>
            <a:pPr algn="l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 h1, h2, p, </a:t>
            </a:r>
            <a:r>
              <a:rPr lang="en-US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&lt;h2&gt;It is the Element content&lt;/h2&gt;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line of code, &lt;h2&gt; is the start tag, &lt;/h2&gt; is the end tag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“It is the Element content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the content</a:t>
            </a:r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80320" y="892800"/>
              <a:ext cx="11466360" cy="5019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883440"/>
                <a:ext cx="11485080" cy="50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2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61252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14367"/>
            <a:ext cx="11600597" cy="5280925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Elements 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&lt;title&gt;Page Title&lt;/title&gt;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&lt;h1&gt;It show a heading&lt;/h1&gt;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&lt;p&gt;It show a paragraph.&lt;/p&gt;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200" y="2491560"/>
              <a:ext cx="4831200" cy="3589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2482200"/>
                <a:ext cx="4849920" cy="36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6074</TotalTime>
  <Words>607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Chap 01: Introduction to HTML</vt:lpstr>
      <vt:lpstr>Introduction to HTML</vt:lpstr>
      <vt:lpstr>Introduction to HTML</vt:lpstr>
      <vt:lpstr>HTML Editors</vt:lpstr>
      <vt:lpstr>HTML Basic Structure</vt:lpstr>
      <vt:lpstr>HTML Tags</vt:lpstr>
      <vt:lpstr>HTML Elements</vt:lpstr>
      <vt:lpstr>HTML Elements</vt:lpstr>
      <vt:lpstr>HTML Source Code</vt:lpstr>
      <vt:lpstr>HTML Attributes</vt:lpstr>
      <vt:lpstr>HTML Headings</vt:lpstr>
      <vt:lpstr>HTML Paragraph</vt:lpstr>
      <vt:lpstr>HTML Comments</vt:lpstr>
      <vt:lpstr>HTML Quotations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262</cp:revision>
  <dcterms:created xsi:type="dcterms:W3CDTF">2021-05-29T23:44:42Z</dcterms:created>
  <dcterms:modified xsi:type="dcterms:W3CDTF">2022-07-23T06:06:31Z</dcterms:modified>
</cp:coreProperties>
</file>