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01:46:58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4663 0,'25'0'125,"0"0"-110,49 0 1,224-25 0,24-24-1,199 49-15,-99-25 16,-199 25-1,-49 0 1,-75 0 0,0 0-1,1 0 1,24 0-16,-25 25 16,-50-25-1,-24 0 1,25 0-1,-25 0 17</inkml:trace>
  <inkml:trace contextRef="#ctx0" brushRef="#br0" timeOffset="38594.8866">14461 2480 0,'50'-24'47,"-25"24"-32,-1-25 1,26 25 0,24 0-1,125 0 1,-1-75-1,50 51 1,-99-1 0,74 0-1,1 25 1,-1 0-16,75 50 16,-150-1-1,-73-49 1,-26 25-1,-24 0 1,0-25 0,0 0 15,0 0-15,-25 25 15</inkml:trace>
  <inkml:trace contextRef="#ctx0" brushRef="#br0" timeOffset="47967.809">1811 7317 0,'25'0'140,"-1"0"-124,26 0-16,0 0 16,-26 0-1,51 0 1,-50 0 0,-1 0-1,-73 0 126,24 0-126,0 0 1,-24 0 0,24 0-1,0 0 1,0 0 15,0 0-15,1 0 15</inkml:trace>
  <inkml:trace contextRef="#ctx0" brushRef="#br0" timeOffset="56933.0235">2356 7268 0,'25'0'47,"0"0"-16,-25-25-15,25 25-16,24-25 31,1 25-15,49 0-1,1 0 1,-1 25 0,74 0-1,1 0-15,0-1 16,-75 1 0,0 0-1,-49-25 1,-26 25-1,1-25-15,-25 25 16</inkml:trace>
  <inkml:trace contextRef="#ctx0" brushRef="#br0" timeOffset="60298.4655">4713 7020 0,'0'25'109,"0"24"-93,0 1-1,25 49 1,-25-25-1,0-24 1,0-25-16,0 0 16,0-1 31,124-24 187,-50 50-218,125 24-1,73-24 1,-24 0-1,-24-26 1,49 26 0,223-50-16,-75 0 15,-98 0 1,322 0 0,-224 25-1,-148 0 1,-99-25-1,-100 24 1,-49-24 0,0 0-16,25 0 15,-26 0 17,51 0 264,24 0-280,0 0 0,0 0-1,25 0-15,-24 0 16,-1 0 0,-50-24-1,51 24 1,-51 0-1,1-25 1,24 25 0,-24 0-16,24 0 15,-24-25 1,-25 25 0,0-25-1,-1 25 1,1 0-1,25-25-15,-25 1 16,24 24 0,1-25-1,24 0 1,1-25 0,-26 50-16,-24-49 15,0 49 1,0-25-1,-1 25 1,-24-25 0,0 0-1,25 25-15,0-24 16,0-1 0,0 0-1,-1 25 1,-24-25-1,25 0 1,-25 1 31,0-1 0,0 0-32,0 0 1,0 0 0,25 25-1,-25-24 1,0-1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01:56:01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2381 0,'49'0'109,"1"0"-93,49 0-1,50 0 1,49 0 0,125 25-1,-100 25-15,-49-26 16,-1 1 0,-73 0-1,-51-25 1,1 0-1,-25 25 1,24-25 0,1 0 202,24 0-202,1 0 0,-26-25-1,-24 25-15,0 0 16,0 0 0,0 0 15,-1 0 0</inkml:trace>
  <inkml:trace contextRef="#ctx0" brushRef="#br0" timeOffset="7487.7017">23862 3721 0,'25'-25'47,"0"25"-31,0-25-1,49 25 1,50-25 0,25 0-1,74-24 1,75-26-16,-25 26 15,-100-1 1,-74 25 0,-49 25-1,-25 0 1</inkml:trace>
  <inkml:trace contextRef="#ctx0" brushRef="#br0" timeOffset="8115.1234">24383 4167 0,'25'-25'110,"49"1"-95,25-26 1,75-24 0,25-1-1,-26 26 1,-24-26 0,-50 26-16,-49 24 15,-25 0 1,24 25-1</inkml:trace>
  <inkml:trace contextRef="#ctx0" brushRef="#br0" timeOffset="8863.6186">24185 5283 0,'49'-24'94,"100"-51"-78,273-49-1,-149 75-15,-100-1 16,-49 0 0,-74 26-1,-1-1 1,-24 25 0,25-25-1,-25 0 1,-1 25 15</inkml:trace>
  <inkml:trace contextRef="#ctx0" brushRef="#br0" timeOffset="9891.559">24259 6672 0,'0'-24'32,"0"-1"-17,50 0 1,-50 0-1,24 25 1,1-25 0,0 25-1,49-49 1,1 24 0,49-25-1,-50 1 1,25-1-1,-24 25-15,-50 1 16,0-1 0</inkml:trace>
  <inkml:trace contextRef="#ctx0" brushRef="#br0" timeOffset="18147.1408">27608 2753 0,'-25'25'16,"0"50"-16,0-51 31,25 26-15,0-25 15,0 49-15,0 1-1,0-26 1,0 1-16,25-1 15,0 1 1,0 0 0,-1-26 15,1-24 63,0 0-79,0 0 1,-25-49 0,25 24-1,-1 0 1,-24 0 15,25 25 32,0 0-63,0 0 15,0 0 1,24 0 15,-24 0 16,-25 25 15,0 0-46,0 0 47,25-25-48</inkml:trace>
  <inkml:trace contextRef="#ctx0" brushRef="#br0" timeOffset="18881.6286">28277 3101 0,'0'24'47,"0"1"0,0 0-32,0 0 17,0 0 14,0-1-30,0 1 15</inkml:trace>
  <inkml:trace contextRef="#ctx0" brushRef="#br0" timeOffset="19379.9958">28724 2530 0</inkml:trace>
  <inkml:trace contextRef="#ctx0" brushRef="#br0" timeOffset="20612.9324">28749 2505 0,'-25'25'93,"25"0"-61,0 0 14,0-1-14,0 1-17,25 0 1,-1-25 0,26 0-1,-25 0 16,-25 25-15,25 0 31,-25 0-31,0-1 30,0 1-30,0 0 0,0 0 15,49 0 31,1-25-46,-25 0 0,-1 24-1,-24 1 95,0 0-63</inkml:trace>
  <inkml:trace contextRef="#ctx0" brushRef="#br0" timeOffset="21905.0259">29245 6672 0,'0'0'0,"49"0"31,-24 0-15,0 0 0,25 0-1,24-24 1,75-1 0,-75 25-1,-24 0 1,-25 0-1,-25 25 32,0 24-31,0 1 0,0-1-1,0-24 1,-25-25-1,25 25-15,0 0 16,0 0 31,0 0-31,74-1-1,25 1 1,75 50-1,-100-51 1,-49 1 0,25 0-1,-50 0 1,0 0 0,0-1-1,0 125 1,-25-25-1,0-49 1,0-26 0,25-24-1,-24 0 1,-1 0-16,-25 24 16,-24-24-1,-1-25 1,51 25-1</inkml:trace>
  <inkml:trace contextRef="#ctx0" brushRef="#br0" timeOffset="23211.1105">27781 5829 0,'0'25'15,"25"-25"64,0 0-64,24 0 1,100-25-1,50 0 1,98-24 0,-24-75-1,-74 74 1,-26-24 0,-24 24-16,99-49 15,-49 24 1,-26 1-1,1 0 1,0-26 0,-75-24-1,0 25 1,0 25 0,-49-1-16,24 1 31,-49-1-16,25 26 1,-1-50-16,50-125 16,-74 76-1,-25-26 1,0 75 0,0 24-1,-49 26 1,-1 24-16,0 0 15,-24 0 1,0 0 0,-75 25-1,50 0 1,-75 25-16,0 0 16,50 25-1,-74 24 1,49 75-1,-49 25 1,-50-1 0,-50-24-16,124 0 15,25-75 1,50-24 0,25 24-1,24-24 1,-49 49-16,-50 75 15,25-75 1,99-74 0,-24 24-1,49-24 48</inkml:trace>
  <inkml:trace contextRef="#ctx0" brushRef="#br0" timeOffset="64089.7755">6300 14287 0,'25'0'79,"25"0"-64,49 0-15,0 0 31,25 0-31,-25-24 16,-24 24 0,-25-25-1,-26 0 1,1 25 0,0 0-1,-25 25 110,0 124-109,50-25-16,-26 49 15,1 1 1,0 74 0,25-50-1,-26-24 1,26 99 0,0-75-1,-1 1 1,1-1-1,-25-24-15,-25-75 16,0-24 0,0-26-1,0-24 1,0 25 0,0-26-1,-25 26 1,0-25-16,25 0 15,-25-1 1,25 1 0,-25 25-1,1-1 1,-1 26 0,25-26-1,-25 26 1,0-50-1,25-1 1,-25-24 31,1 25-16,-1-25-15,-25 25-16,1 0 15,24-25 1,-25 0 0,-24 0-1,-1 25 1,26-25 0,-1 0-16,25 0 15,0 0 1,1 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01:57:36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6623 0,'0'-25'78,"24"25"-15,51 0-48,24 0 1,-49 0-1,24 0 1,-24 0 0,-25 0-1,-1 0-15,1 0 16,0 0 15,0 0-15,0 0-1,-1 0 1,1 0 0,0 0 15,0 0 0,0 0-15,-1 0-1,1 0 17,0 0-17,0 0 17,0 0-17</inkml:trace>
  <inkml:trace contextRef="#ctx0" brushRef="#br0" timeOffset="12712.8172">3101 8508 0,'-25'0'16,"50"0"93,-1 0-93,26 0 0,0 0-1,123 0 1,-49 0-16,-49 0 15,-1 0 1,-24 0 0,24 0-1,-24 0 1,-25 0-16,-1 0 47,1 0 0,0 0 0,0 0-32,0 0 1,-1 0-1,26 0-15,-25 0 16,0 0 0,-1 0 31</inkml:trace>
  <inkml:trace contextRef="#ctx0" brushRef="#br0" timeOffset="16670.2433">6400 7640 0,'0'-25'16,"0"-25"31,0 26-16,0-1 0,24 0-15,1 25 15,-25-25-15,50 0 0,74-49-1,25-25 1,-75 49-1,-49 25 1,0 25-16,0 0 16,-1 0 15,1 0-15,25-24-1,-1 24 1,75 0-1,-24 0 1,24-25-16,-50 25 16,0-25-1,-24 25 1,0 0 0,-26 0-1,51 0 1,-26 0-1,-24 0 1,0 0 0,25 0-16,-26 25 15,1-25 1,25 0 0,24 0-1,-49 0 1,0 0-1,-25 25 1,25-25 187,49 24-187,-49-24-1,0 25-15,24 0 16,1-25 0,-25 25-1,49 0 1,-24-25 0,24 24-1,-49-24 1,0 0-1,0 25 1,-1-25 0,1 50-1,0-1 1,0-24 0,-25 0-1,25 0 1,-25 0 15,24-1-15,-24 1 31,25-25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01:59:14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5085 0,'0'25'63,"25"0"-47,0 24-1,24 1-15,-24-25 16,0 24-1,0-49 1,0 0 0,-1 0-1,26 0 1,0 0 0,-1-49-1,-24 24 1,74-50-1,-24 51 1,49-51 0,-25 1-1,0 24-15,-24 25 16,-26 1 0</inkml:trace>
  <inkml:trace contextRef="#ctx0" brushRef="#br0" timeOffset="1059.8141">8136 5060 0,'25'25'109,"0"0"-109,-25 0 31,24-25-15,1 0 46,0 0-46,0 0 0,24-25-1,26 0-15,98-49 16,-24-1-1,74-99 1,-123 100 0,-51 24-1,-49 26 1,25-1 0,0 25-1,-50 0 32</inkml:trace>
  <inkml:trace contextRef="#ctx0" brushRef="#br0" timeOffset="3026.2451">5854 6276 0,'50'0'110,"49"0"-95,25 0 1,-25 0 0,0 0-16,-49 0 15,-25 0 1,-25 24 46,-25-24-30,0 0-17,0 0 1,0 0-1,-24 0 17,-1 25-17,25-25-15,1 0 16,-26 25 0,25-25 15,0 0-16,1 25 1,-1-25 0</inkml:trace>
  <inkml:trace contextRef="#ctx0" brushRef="#br0" timeOffset="4208.2809">7045 4663 0,'0'0'0,"-50"25"16,0-25 0,1 50-1,-1-26 1,0-24 0,-24 25-16,49 25 15,0-50 1,1 50-1,-1-50 1,25 24 0,-50 26-1,50-25 1,-25 24 0,1-24-16,-1 0 15,-25 25 1,25-1-1,1 1 1,-51 49 0,26-25-1,24-24 1,-25 0-16,50-1 16,0-24-1,-25 0 1,25 0-1,0-1 1,-24 1 0,24 0-16,-25-25 15,25 25 1,0 0 0,0-1-1,0 1 1,-25 0-1,25 0 17,0 0-32,0 0 15,0-1 1,0 1 0,0 0 15</inkml:trace>
  <inkml:trace contextRef="#ctx0" brushRef="#br0" timeOffset="5561.4846">6028 5879 0,'0'25'125,"0"-1"-109,0 1-16,0 0 15,0 0 1,24-25-1,-24 25 1,0-1 0,0 1 15,25-25-15,0 0 93,0 0-62,0 0-16,-25-25-15,24 1-1,-24-1 1,25 25 0,0-25 15</inkml:trace>
  <inkml:trace contextRef="#ctx0" brushRef="#br0" timeOffset="21136.7304">3721 6722 0,'0'-25'0,"74"25"93,75 0-77,0 0 0,-50 0-16,25 0 15,-25 0 1,25 0-1,50 0 1,-50 0 0,-25 0-1,25 0-15,-74 0 16,-25 0 0,49 0-1,-24 0 1,74 0-1,24 0 1,-48 0-16,-26 0 16,-24 0-1,-26 0 1,1 0 0,25 0-1,-25 0 1,0 0 15,-1 0-15,1 0-1,25 0 1,-25 0 15,-1 0 0,26 0 1,-25 0-32,24 0 15,-24 0 1,0 0 0,0 0 30,0 0-30,-1 0 31,1 0 219,25 0-251,-1 0 1,26 0-1,74 0 1,-1 0-16,-48 0 16,-26 0-1,-49 0 1,25 0 0,-26 0-1,1 0 1,-25 25 78</inkml:trace>
  <inkml:trace contextRef="#ctx0" brushRef="#br0" timeOffset="34503.449">2034 7441 0,'25'0'47,"-25"25"31,0 25-62,0-25 15,25-1-16,-25 1 1,24-25 31,1 0-31,0 0-1,0 0 1,0 0-1,24-25 1,-24-24 0,25 24-16,-50 0 15,49-24 1,-24-1 0,49 0-1,-49 1 1,25 24-1,-1-25-15,-24 50 16,0-49 0,0 49 15</inkml:trace>
  <inkml:trace contextRef="#ctx0" brushRef="#br0" timeOffset="36562.059">2158 15255 0,'0'25'188,"0"24"-173,25 1 1,-25-25 0,0 24-16,25-49 15,-25 25 1,24-25 62,26-25-47,-25-24-15,24-1-1,26 0 1,-1-24-16,-24 24 16,-1 1-1,-24 49 1,0-25 15</inkml:trace>
  <inkml:trace contextRef="#ctx0" brushRef="#br0" timeOffset="41411.7581">1488 9178 0,'-25'0'16,"1"0"-1,-100 25 1,24-25 0,1 0-16,25 0 15,-1 0 1,51 0 0,-1 0-1,0 0 1,25 24-1,-25 1 1,25 0 0,-25-25-1,1 25-15,24 0 16,0-1 0,0 1-1,-25 50 1,0-26-1,0 26 1,25-51 0,0 1-1,0 0-15,0 25 16,0-1 0,0 125-1,0 0 1,0-26-1,0-24 1,0 0 0,0 199-1,0-50 1,0-50 0,0-49-1,0-50-15,0 49 16,0-49-1,0 124 1,0-124 0,25-24-1,-25-51 1,0-24 0,0 0-1,0 0 266,0 74-265,0 74-16,0 75 16,0 25-1,0 0 1,0-50 0,0 25-1,0-124 1,0-24-1,0-51 1,0 26-16,0-1 16,0-24-1,0-25 17,0-1-1,0 1 0,0 0 0,25-25 1,-25 25-1,0 49-16,0 1 1,0-26 0,0-24-1,0 0-15,0 0 16,0-1 15,25-24 16,24 0-16,-24 0-15,49 0 0,26 0-1,-1 0 1,25-24-1,-25-26-15,-25 50 16,1 0 0,-26-25-1,1 0 1,0 25 0,-25 0-16,-1 0 15,26 0 1,-25 0-1,0 0 1,-1 0 15,1 0 63</inkml:trace>
  <inkml:trace contextRef="#ctx0" brushRef="#br0" timeOffset="43686.8009">1141 10492 0,'25'0'62,"0"0"-46,49 0 0,0 0-1,1 0-15,24 0 16,149 25-1,-149-25 1,-49 0 0,-25 0-1,0 0 1</inkml:trace>
  <inkml:trace contextRef="#ctx0" brushRef="#br0" timeOffset="52240.3218">6623 9153 0,'0'0'0,"-149"-25"16,25 0 0,25 25-1,24 0-15,1-24 16,-25 24 0,-249 0-1,26-25 1,49 0-1,75 25 1,49 0 0,-74 0-1,24 0-15,1 0 16,-50 0 0,74 25-1,50 0 1,50-1-1,24 1 1,0-25 0,26 0-1,-1 25 1,0-25 0,0 50 171,0-50-171,-24 24-1,-224 76-15,-25-26 16,50 25 0,75-49-1,98-50 1,50 0-1,-24 25 1,24-25 125</inkml:trace>
  <inkml:trace contextRef="#ctx0" brushRef="#br0" timeOffset="53177.9643">2158 9302 0,'0'0'0,"-25"25"31,0 24-15,25-24 0,-24 0-1,-1 0 1,25-1 31,0 1 0,0 0 62,25 0-93,49 0-1,0-1 1,-49-24 0,0 25-16,0-25 15,0 0 63</inkml:trace>
  <inkml:trace contextRef="#ctx0" brushRef="#br0" timeOffset="58910.0578">1538 12626 0,'0'-25'47,"0"0"-32,25 25 1,24 0 0,1 0-1,24 0 1,26 0-1,-1 0 1,50 0 0,-25 0-1,-50 0 1,0 0 0,1 25-16,-50-25 15,24 0 1,1 0-1,-1 0 1,100 0 0,0 0-1,-74 0 1,-1 0 0,-24 0-1,-1 0-15,-24 0 16,25 0-1,24 0 1,-24 0 0,24 0-1,-49 0 1,24-25-16,1 25 16,24 0-1,1 0 1,-50 0-1,0 0 1,-1 0 0,1 0 359,0 0-360,0 0 1,0 0 0,24 0-1,-24-25 1,25 25-16,-1 0 15,-24 0 1,0 0 0,24 0-1,-24 0 1,25 0 0,-1 0-16,26 0 15,-26 0 1,1 0-1,-25 0 1,0 0 15,-1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3T02:01:0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14709 0,'25'0'141,"49"0"-125,-24 0-1,-1 0 1,1 0-16,-1 0 15,-24 0 1,0 0 0,0 0-1,0 0 17,-1 0-17</inkml:trace>
  <inkml:trace contextRef="#ctx0" brushRef="#br0" timeOffset="1359.1715">3671 14585 0,'25'0'157,"74"-49"-142,75 49 1,-25-50-1,-50 50-15,-74 0 16,24 0 0,-98 0 62,-1 0-63,0 25 1,-24-25 0,24 0-1,-24 0 1,24 0-16,26 0 31,-1 0-15,0 25 15</inkml:trace>
  <inkml:trace contextRef="#ctx0" brushRef="#br0" timeOffset="4913.8332">5531 14908 0,'0'-25'16,"25"0"46,0 25-46,0 0-16,24 0 15,26 0 1,74 0 0,24-25-1,1 25 1,-25-25-1,49 25 1,-74 0 0,-25 0-16,-49 0 15,25 0 1,-26 0 0,-24 0 15,0 0-16,0 0 1,-1 0 0,1 0 31,0 0-1,0 0-30,0 0 47</inkml:trace>
  <inkml:trace contextRef="#ctx0" brushRef="#br0" timeOffset="6497.1972">9351 14784 0,'25'0'78,"0"0"-47,0 0 0,24 0-31,-24 0 16,25 0 0,24 0-1,-24 0 1,-25 0 15,-1 0 16</inkml:trace>
  <inkml:trace contextRef="#ctx0" brushRef="#br0" timeOffset="9318.3625">11361 14784 0,'49'-25'94,"125"25"-94,-1 0 15,-24 0 1,50 0 0,-26 25-1,-24-1 1,-50 1-1,25 0 1,-74-25 0,-25 0-1,0 0 1,-1 0-16,1 0 281,0 0-250,0 0 1,0 0-1,-1 0-15,1 0-1,0 0 16,25 0-15,-1 0 15,-24 0-15,0 0 15,0 0-15,-1 0 15,1 0 0,0 0 16,0-25-31,0 25-1,0 0 1,-1-25 0,51 25-1,-26 0 1,26 0 0,-50 0-1,-1 0-15,1 0 16,0 0 15</inkml:trace>
  <inkml:trace contextRef="#ctx0" brushRef="#br0" timeOffset="10407.1719">14883 12973 0,'0'0'0,"-50"0"0,25 0 16,1 0-1,-26 0 1,-24 0 0,-1 0-1,-49 0 1,50 0-16,-1 0 15,26 0 1,-1 0 0,0 0-1,-24 0 1,0 49 0,-1-24-16,1 0 15,-1-25 1,1 0-1,0 50 1,24-26 0,25 1-1,-24 0 1,24 25 0,0-25-16,0 24 15,0-24 1,25 25-1,-24-26 1,24 1 0,0 0-1,0 0 17,-25-25-17,25 49-15,-25 1 16,25-25 31</inkml:trace>
  <inkml:trace contextRef="#ctx0" brushRef="#br0" timeOffset="11735.671">13196 13221 0,'0'25'15,"0"49"48,0-24-48,0-25 1,0 24-16,0-24 16,0 0-1,0 0 1,25-25-1,0 24 1,-25 1-16,25 0 16,-25 25-1,24-50 1,1 0 0,0 0 15,0 24-31,0-24 15,-1 0 17,1 0 15,0 0-16,0 0 16,0 0 0,-1 0 171</inkml:trace>
  <inkml:trace contextRef="#ctx0" brushRef="#br0" timeOffset="14155.4237">9401 7069 0,'0'0'0,"0"25"31,25-25 16,74 0-31,149 0-16,149 0 16,0 0-1,297 0 1,-98 0-1,-224 0 1,-99 25 0,-25 74-16,273 100 15,-249-75 1,-98-25 0,-75 0-1,-24-25 1,-51-24-1,1 0-15,25-26 16,-50 26 0,0 0 15,0-25-15,0 148-16,0 150 15,-25-51 1,0-23-1,0-1 1,1 223 0,-1-149-1,0-123 1,25-100 0,-50 25-16,26-25 15,-1-24 1,0 49-1,-25 49 1,50 26 0,-24-100-1,24-25-15,0-24 16,-25 0 0,0-26-1,25 1 1,0 0-1,0 0-15,-25 0 16,0 24 0,25-24-1,0 0 1,0 24 0,0-24-1,0 25 1,0-1-1,0-24 1,0 50 0,0 24-1,0 25 1,0 25-16,0-75 16,0-49-1,0 0 1</inkml:trace>
  <inkml:trace contextRef="#ctx0" brushRef="#br0" timeOffset="22748.9673">1513 17810 0,'25'0'79,"0"0"-64,24 0-15,-24 0 16,25 0-1,-1 0 1,1 0 0,0 0-1,24 0 1,-24 0-16,24 0 16,0 0-1,50 0 1,100 0-1,-26 0 1,1 0 0,-100 0-1,-25 0-15,-49 0 16,49 0 0,-49 0-1,74 0 1,1 0-1,24 0 1,0 0 0,-75 0-1,-24 0-15,0 0 32,0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7684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Style Attribute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58096"/>
            <a:ext cx="11600597" cy="5639651"/>
          </a:xfrm>
        </p:spPr>
        <p:txBody>
          <a:bodyPr numCol="2"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attribute is used to provide CSS styles to HTML Element: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this syntax, we can provide CSS Style: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style=“CSS Properties…..” &gt;…..&lt;/p&gt;</a:t>
            </a: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CSS Properties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Color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Color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Decoration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Size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Alignment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4960" y="821520"/>
              <a:ext cx="5429880" cy="1991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812160"/>
                <a:ext cx="5448600" cy="20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62777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with CSS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15891"/>
            <a:ext cx="11600597" cy="5724059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means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website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used without HTML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HTML element to apply style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size of website layout </a:t>
            </a:r>
          </a:p>
          <a:p>
            <a:pPr algn="l"/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ways to use CSS in HTML:</a:t>
            </a:r>
          </a:p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</a:p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</a:p>
          <a:p>
            <a:pPr marL="514350" indent="-51435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68000" y="857160"/>
              <a:ext cx="8876520" cy="5429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640" y="847800"/>
                <a:ext cx="889524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3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424" y="17684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with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929961"/>
            <a:ext cx="11600597" cy="4804984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attribute is used to provide inline styling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style="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color:gray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;"&gt;Style is applied using inline style&lt;/h1&gt;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8040" y="2375280"/>
              <a:ext cx="2670120" cy="687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365920"/>
                <a:ext cx="268884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1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4981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with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58096"/>
            <a:ext cx="11600597" cy="5695922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&lt;style&gt;..&lt;/style&gt; tags in head section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pink;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7840" y="1652040"/>
              <a:ext cx="3027600" cy="3920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1642680"/>
                <a:ext cx="3046320" cy="39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4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9091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with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851" y="944028"/>
            <a:ext cx="11600597" cy="5709990"/>
          </a:xfrm>
        </p:spPr>
        <p:txBody>
          <a:bodyPr numCol="1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external CSS style: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CSS file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CSS properties in that file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that files in HTML document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=“testcss.css"&gt; &lt;!--This line of code will be written in HTML document --&gt;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testcss.css is the external style file name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4680" y="2544840"/>
              <a:ext cx="4813560" cy="3867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20" y="2535480"/>
                <a:ext cx="4832280" cy="38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3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185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HTML Style Attribute</vt:lpstr>
      <vt:lpstr>HTML with CSS</vt:lpstr>
      <vt:lpstr>HTML with CSS</vt:lpstr>
      <vt:lpstr>HTML with CSS</vt:lpstr>
      <vt:lpstr>HTML with CSS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138</cp:revision>
  <dcterms:created xsi:type="dcterms:W3CDTF">2021-05-29T23:44:42Z</dcterms:created>
  <dcterms:modified xsi:type="dcterms:W3CDTF">2022-07-23T06:06:48Z</dcterms:modified>
</cp:coreProperties>
</file>