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sldIdLst>
    <p:sldId id="257" r:id="rId2"/>
    <p:sldId id="259" r:id="rId3"/>
    <p:sldId id="262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5:46:52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19645 6573 0,'75'0'94,"-26"25"-79,26-25 1,-26 0-1,51 0 1,148 25 0,-25-25-1,75 0-15,-26 0 16,51 0 0,-26 0-1,-98 0 1,-75-25-1,-50 25 1,-49 0 0,0 0-1,0 0 282,24 0-281,1 0-1,0 0 1,-1 0 0,-24 0-1,25 0 1,-1 0-16,-24 0 31,0 0-15,0 0-1,24 0 1,125-25 0,-75 25-16,-24 0 15,-51-25 1,1 25 0,0 0-1,0 0-15,0 0 47</inkml:trace>
  <inkml:trace contextRef="#ctx0" brushRef="#br0" timeOffset="7061.7086">8830 8632 0,'25'0'94,"25"0"-78,74 0-1,0-25 1,50 0 0,198 1-16,-50-51 15,-123 75 1,-26 0-1,-98 0 1,24 0 0,0 0-1,50 0-15,-50 0 16,0 0 0,-49 0-1,-1 0 1,1 0-1,-50-25 1,25 25-16,0-49 16,49 49 218,1 0-218,24 0-1,0 0 1,25 25-16,-25-1 16,124-24-1,-49 0 1,-50 0-1,-25 0 1,25 0 0,-49 0-16,24 0 15,0 0 1,-24 0 0,-26 0-1,1 0 1,-25 0-16,-1 0 15,26-24 1,-25 24 15</inkml:trace>
  <inkml:trace contextRef="#ctx0" brushRef="#br0" timeOffset="11526.6786">24160 8235 0,'0'25'15,"-25"0"1,25 49-1,0 25 1,0-24 0,0 24-1,0-49 1,0-26 0,25-24 109,0-24-110,-1 24 1,-24-25-1,0 0 1,25 25 0,-25-25-1,25 0 32,25 25-31,-1 0-1,-24-24-15,25-1 16,-26 25 0,1 0 31,-25 25-1,0-1-30,0 1 15,0 0-15,0 0-16,0 0 16,0-1-1,0 1 1,0 0 78</inkml:trace>
  <inkml:trace contextRef="#ctx0" brushRef="#br0" timeOffset="12407.2657">23664 8359 0,'0'25'16,"0"25"-16,-25-50 16,25 49-1,0-24 1,-50 0-1,50 49 1,-49-49 0,49 25-1,-50-26-15,50 1 16,0 0 15,50 0 94,-26-25-109,26 0-1,0 0-15,-26 0 16,1 0 0,0 0 31</inkml:trace>
  <inkml:trace contextRef="#ctx0" brushRef="#br0" timeOffset="13213.8045">24705 8582 0,'0'25'94,"0"0"-63,0 0-16,0 0 1,0-1 0,0 26-1,0 0 1,0-26 0,0 1-1</inkml:trace>
  <inkml:trace contextRef="#ctx0" brushRef="#br0" timeOffset="14044.3562">25028 8086 0,'0'25'79,"0"25"-64,25-25 16,24-1-15,1 26 0,24-25-1,50 24-15,-49-24 16,-1 0 0,-49 0-1,0 24 1,0-49-1,-25 25 1,0 0 0,0 0-1,-25 0 1,0 24 0,0 1-1,0-25-15,1 24 16,-26 1 15,25-25-15,0-1-1,1-24 17,24 25-32</inkml:trace>
  <inkml:trace contextRef="#ctx0" brushRef="#br0" timeOffset="14677.78">28302 8409 0,'0'-25'15,"25"0"32,25 25-31,-1-25-1,75-24 1,124-1 0,25 1-1,-99-1-15,-100 25 16,-24 25 0,-50-25-1,25 25 1</inkml:trace>
  <inkml:trace contextRef="#ctx0" brushRef="#br0" timeOffset="15629.4113">30460 7293 0,'0'24'16,"0"1"-1,0 0 1,0 25 0,0-1-1,0 1-15,0-25 16,0-1-1,0 1 1,0 0 0,25-25 93,0-25-78,24 0 1,-24 1-17,0-1-15,49 0 16,-24 25-1,-25 0 17,0 0-17,24 0 1,-49 25 0,25 0-1,0-1 1,-25 26-16,0-25 31,0 0 0</inkml:trace>
  <inkml:trace contextRef="#ctx0" brushRef="#br0" timeOffset="16031.6802">31006 7640 0,'25'0'63,"-1"0"-63,1 0 15,0 49 1,25 1 0,-50-25-1,24 24 1,-24-24 0,0 0-16</inkml:trace>
  <inkml:trace contextRef="#ctx0" brushRef="#br0" timeOffset="16838.2684">29914 7441 0,'0'25'62,"0"25"-46,0 24-1,-24 1 1,24-26 0,-25-24-1,25 0-15,0 0 47,25-25 31,24 24-62,-24-24 0,25 0-1,-26 0 1,1 0-1</inkml:trace>
  <inkml:trace contextRef="#ctx0" brushRef="#br0" timeOffset="17882.587">31304 7317 0,'0'0'0,"24"0"16,76 0-1,-26 0 1,25 0 0,-24 0-1,-1 0 1,0 0-16,-24 0 15,-25 0 1,0 0 15,-50 0 32,0 50-48,-25-25 1,26 0 0,-26-1-1,25 26-15,0-25 16,25 0 0,0-1 15,-24-24-16,24 25 32</inkml:trace>
  <inkml:trace contextRef="#ctx0" brushRef="#br0" timeOffset="19089.3904">30262 7119 0,'0'25'16,"0"0"0,0-1-1,0 1 1,0 0 15,0 25-15,0-1-1,0-24 1,0 25-16,0-26 16,0 51-1,0-50 1,0 24-1,0-24 1,0 25 0,0-1-1,0-24 1,0 0 0,0 0 30</inkml:trace>
  <inkml:trace contextRef="#ctx0" brushRef="#br0" timeOffset="22368.5757">24755 8062 0,'0'0'0,"-50"0"15,1 0 1,24 0-1,-25 0 1,26 0 15,-26 0-15,25 0 0,-24 0-1,-1 0 1,25 0-1,-24 0-15,24 0 16,0 0 0,0 0 15,0 0-15,1 0 15,-1 0-16,0 0 1,-25 49 15,26-49-15,-1 25-16,0 0 16,0-25-1,0 0 1,25 25-1,-24-1 1,-1 1-16,25 0 31,0 25-15,-25-1 0,25-24-1,0 0 1,0 0-1,0-1 17,0 1-17,0 0 17,0 25-17,0-26 1,0 1-1,0 25 17,0-25-17,0-1 1,0 26-16,0 0 16,0-26-1,0 1 1,25 0-1,24 0 1,-24 24 0,25 1-1,24 25-15,-24 49 16,-1-50 0,1 0-1,-50-49 1,25-25-1,24 0 95,-24 0-95,0 0 1,25 0 0,24 0-1,-49 0-15,0 0 16,24-25 0,-24 1 15,0-1-16,0 0 1,-25 0 0,24-24-1,-24-1 1,25 25 0,0 0-1,-25 1 1,0-1 15,50-75-15,-26-73-1,1 49 1,0 0 0,-25 49-1,0 26-15,0-1 16,0 25-1,0-24 1,0-1 0,0 25-1,0 1 1,0-1 0,0 0-1,0 0-15,0-24 16,0 24-1,0 0 17,0 0-17,-25 25 32,0 0 0,25 25 0</inkml:trace>
  <inkml:trace contextRef="#ctx0" brushRef="#br0" timeOffset="27310.8684">26169 7342 0,'0'0'0,"-25"0"15,0 0 1,1 0 0,-1 0-1,0 0 1,0 0-1,0 25 1,-24 0 31,24 0-31,0-1-1,0-24 1,0 25-1,1 0 1,-26-25 0,25 0-1,25 25-15,-49-25 16,24 49 0,0-49-1,0 50 1,0-50-1,1 50 1,-1-50-16,25 24 16,-25-24-1,25 50 1,-50 0 15,50-26-15,-24 26-16,-1 0 15,-25 24 1,1 1 0,24-1-1,-25 0 1,25-49 0,25 0-16,-24 25 15,-1-26 1,25 1-1,-25 25 1,0-25 0,25 24-1,-25-24 1,25 0 0,0 0 15,0-1 0,0 1-31,0 0 47</inkml:trace>
  <inkml:trace contextRef="#ctx0" brushRef="#br0" timeOffset="28394.5897">25028 8384 0,'0'25'47,"0"0"-32,0-1 17,0 1-1,0 0-15,0 25-1,0 24 1,0-24-1,0-1-15,0-24 16,0 25 0,0-26 15,0 1 16,25-25 15,0 0-46,-1 0 0,51-49 15,-26 24-16,1 0 1,-50 0 0,25 0-1,0 1 17</inkml:trace>
  <inkml:trace contextRef="#ctx0" brushRef="#br0" timeOffset="52961.9576">26888 1538 0,'0'49'62,"0"1"-46,0 49-1,0 100 1,0-100 0,25-25-1,-25-24 1,25 0-16,-25-26 31,25-24 0,-1 0-15,1 0 0,0-24-1,0-26 1,0 0-1,0 26 1,-1-1 0,1 25 15,0 0 31,0 25-62,0-1 16,-1 1 0,-24 0-1,0 0 17,0 0 30</inkml:trace>
  <inkml:trace contextRef="#ctx0" brushRef="#br0" timeOffset="53310.1919">27682 2108 0,'0'25'78,"0"50"-62,0-26 0,0 50-1,0-74-15,0 0 16</inkml:trace>
  <inkml:trace contextRef="#ctx0" brushRef="#br0" timeOffset="54230.8014">28327 1315 0,'0'0'0,"-25"24"15,0 26 1,-24 49 0,24-49-1,0-25 1,25-1 15,0 1-15,50-25 62,24 0-63,-24 25 1,-1 0 0,-49 0 31,0 0-1,0-1-30,0 1 15,25 0-15,0 0 0,49 99-1,1-25 1,-50-25-16,-1-74 15,-24 25 1,0 0 15,0 0 1,0 0 30</inkml:trace>
  <inkml:trace contextRef="#ctx0" brushRef="#br0" timeOffset="55375.5693">28575 4440 0,'25'0'78,"49"0"-63,1 0-15,-51 0 16,1 0 15,-25 25 16,0 0-31,0 24-1,0-24 1,0 0 0,0 0-1,0-1 1,25 1-16,25 0 15,-1 25 1,1-1 0,-1-24-1,1 50 1,-50-51 0,0 26-1,0 24 1,0 100-1,0 24 1,0-98 0,0-51-1,0-24-15,0 0 16,0 0 15,0-1 0,0 1-15,0 0 0</inkml:trace>
  <inkml:trace contextRef="#ctx0" brushRef="#br0" timeOffset="56137.0721">27285 4018 0,'25'0'31,"0"-24"-31,49 24 16,1-25-1,73-25 1,26 25 0,-50-24-1,50-1 1,-1 1-16,100-1 16,50-49-1,-100 49 1,-74 25-1,-50 25 1,-49-25 0,-26 25-16,-24-24 15</inkml:trace>
  <inkml:trace contextRef="#ctx0" brushRef="#br0" timeOffset="59192.106">27756 1240 0,'0'25'47,"0"0"-32,-24-25 1,24 25 0,0-1-1,0 1 1,-50 25 0,25 24-1,25 1 1,-49-1-1,-1 25-15,-24 50 16,-1 0 0,26 25-1,-26-26 1,75-73 0,-49 24-1,24-49 1,0 24-16,-25-24 15,26 24 1,24 1 0,-25-1-1,0 0 1,25 1 0,-25-1-16,25-49 15,0 0 1,0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5:48:09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 5631 0,'25'0'63,"0"0"-32,24 0 0,1 0-15,25 0 0,-1 0-1,-24 0 1,49 0 0,-25 0-1,-24 0-15,24 0 16,-24 0-1,173 0 17,-149 0-17,1 0 1,24 0-16,0 0 16,50 0-1,-50 0 1,-24 0-1,-26 0 1,1 24 0,-25-24-16,24 0 15,-24 0 1,0 0 46,0 0 63,-25 25-109,25-25 31,-1 0 0,1 0 0</inkml:trace>
  <inkml:trace contextRef="#ctx0" brushRef="#br0" timeOffset="23496.6531">2133 4341 0,'0'25'15,"0"-1"1,25 1 0,0 74-1,-25-74 1,25 0-1,-25 0-15,24-25 47,26 0 16,-25 0-48,0-25 1,-1 0 0,51-24-1,-50-1 1,24 0 0,50-49-1,-49 74 1,-25-24-1,0 49-15</inkml:trace>
  <inkml:trace contextRef="#ctx0" brushRef="#br0" timeOffset="31953.2876">17537 3150 0,'25'0'46,"0"0"-14,-1 0-17,51 0-15,123 0 16,-24 0 0,-75 0-1,-49 0 1,-1 0-1</inkml:trace>
  <inkml:trace contextRef="#ctx0" brushRef="#br0" timeOffset="32867.8988">27459 2902 0,'149'0'93,"24"0"-93,50-25 16,50 25 0,-25 0-1,0 0 1,-148 0-1,-51 0 1,-24 0 0</inkml:trace>
  <inkml:trace contextRef="#ctx0" brushRef="#br0" timeOffset="35451.617">20414 1712 0,'-25'0'15,"1"0"1,24 24 0,-25 1-16,0-25 15,0 25 1,-24-25 15,24 25-15,0 0-1,25-1 17,-25 1-17,25 0 1,-25 0-1,1 24 17,-1-24-1,25 0 16</inkml:trace>
  <inkml:trace contextRef="#ctx0" brushRef="#br0" timeOffset="36713.4575">21580 3200 0,'25'0'78,"0"0"-62,-1 0 15,51 0-15,-1 0-1,50 0 1,75 0-16,-1 0 15,-49 0 1,-50 0 0,-24 0-1,74 0 1,-50 0 0,-25 0-16,1-25 15,-1 25 1,-24 0-1,-1-25 1,-24 25 0,0-25-1,0 25 17</inkml:trace>
  <inkml:trace contextRef="#ctx0" brushRef="#br0" timeOffset="39821.5318">25003 1091 0,'0'0'0,"-25"0"16,1 0-1,-26 25 16,50 0-31,-50-25 16,25 0 0,-24 25-1,-1 0 1,1-25 0,-26 24-16,-49 26 15,50 0 1,24-26-1,1 26 1,24-25 0,0 0-1,-25-1-15,26 26 16,-26-25 0,25 0-1,-24-1 1,-26 1-1,-24 50 1,0 24 0,24-25-16,1-24 15,-1 24 1,51-24 0,-1-25-1,0 24 1,-49 26-1,49-50 1,-25 24 0,25-24-1</inkml:trace>
  <inkml:trace contextRef="#ctx0" brushRef="#br0" timeOffset="40851.2146">23316 2084 0,'0'24'78,"0"1"-62,0 0 15,0 0 0,0 0 0,0-1-15,0 1 15,50-25 32,-25 0-48,24 0 17,-24 0-1,0 0 0</inkml:trace>
  <inkml:trace contextRef="#ctx0" brushRef="#br0" timeOffset="49077.6937">20935 4465 0,'25'0'93,"0"0"-77,24 0 0,26 0-1,-1 0 1,1 0 0,-51 0 15,1 0-16,0 0 1,0 0 15,0 0 1,-25-25-17,24 25 1,1 0 31</inkml:trace>
  <inkml:trace contextRef="#ctx0" brushRef="#br0" timeOffset="53810.8483">19918 5829 0,'25'0'125,"0"0"-125,0 0 15,99 0 1,99-25 0,25 25-1,-74-25 1,-100 25-1,-24 0 1,-26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5:49:49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15751 3249 0,'25'0'78,"0"0"-63,49 25 1,-24 0 0,-1-25-1,-24 25-15,74 0 16,-24-1 0,-1 1-1,-24 0 1,24 0-1,-24-25 1,-1 25 0,-24-1-1,0 1 1,-25 0 0,25 0-16,-25 49 15,0 26 1,0 123-1,-50 546 1,-24 322 0,-26-248-1,76-346 1,24-26-16,0 0 16,0-198-1,0-99 1,0 24-1,0-74 1,0 25 0,0-50-1,0-49-15,0-25 16,0-1 0,-25-24 249,-25 25-249,1 0-16,24-25 31,0 0-31,-25 0 16,26 25 15,-26-25-15,25 25-16,0-25 15,1 0 16,24 24 79</inkml:trace>
  <inkml:trace contextRef="#ctx0" brushRef="#br0" timeOffset="17836.4698">1265 11435 0,'25'0'93,"0"0"-61,-1 0-17,1 0-15,25 0 16,49 0 0,-25 0-1,26 0 1,-26 0-1,-24 0 1,123 0 0,299-99-16,-175 49 15,-24 50 1,25-25 0,24 1-1,-98-1-15,-51 25 16,-74 0-1,-49 0 1,0 0 0,-26 0-1,1 0 1,0 0 0,0 0-1,-25 25 1,0-1-1,49-24 220,1 0-220,24 0-15,1 0 16,49 25 0,74-25-1,-49 0 1,-50 0 0,100 0-1,123 0-15,1 0 16,-75-25-1,-75 1 1,-49 24 0,199 0-1,-75-25 1,-99 25-16,0 0 16,-100 0-1,1 0 1,-25 0-1,-1 0 1,1 0 0,0 0-1,0 0 251,24 0-250,150 0 15,-100 0-16,-24 0 1,-1 0 0,-49 0-1,24 0 1,51 0-16,-1 0 16,25 0-1,0 0 1,-25 0-1,-49 0 1,-1 0 0,1 0-1,-1 0 1,1 0 0,124 0-16,-75 0 15,-25 0 1,-24 0-1,-25 0 1,0 0 0,-1 0-1,1 0 17,0 0-1,0 0 16,-25 25 0,25-25-32,-1 0 48,1 0-16,-25 24 62</inkml:trace>
  <inkml:trace contextRef="#ctx0" brushRef="#br0" timeOffset="22924.8597">5779 12129 0,'-24'0'16,"24"25"-1,0 0 1,0 0 15,0 0 0,0 24 1,0-24-32,0 0 15,0 0 17,0 0-1,24-25 0,1 0 16,0 0-31,0 0 15,0 0-16,0 0 1,24 0 0,26-25-1,98-74 1,-24 24-16,-75 50 16,-24-24-1,-25 49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7:50:2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7962 6424 0,'0'0'0,"25"0"16,0 0-1,99 0 1,-25 0-16,50 0 16,-25 0-1,-25 0 1,-24 0-1,-1 0 1,-24 0 0,24 0-1,25 0 1,25 0-16,75 0 16,-26 0-1,-49 0 1,-24 0-1,-26 0 1,124 0 0,51 0-1,-1 0 1,-100 0-16,-48 0 16,-26 0-1,0 0 1,-24 0-1,24 0 1,-24 0-16,0 0 16,-1 0-1,1 0 1,-25 0 0,0 0-1,-1 0 1</inkml:trace>
  <inkml:trace contextRef="#ctx0" brushRef="#br0" timeOffset="20290.5164">10567 7764 0,'99'0'94,"-25"0"-94,26 0 16,24 0-1,0 0 1,49 0 0,-49 0-1,149 0 1,422 0-1,-348 0 1,-49 0-16,-50 25 16,0-1-1,0 1 1,-50 0 0,-99 0-1,25 0 1,-74-25-1,-25 0 1,0 0 0,-1 0 62,-24 24-63</inkml:trace>
  <inkml:trace contextRef="#ctx0" brushRef="#br0" timeOffset="29931.9394">8582 8930 0,'25'0'93,"0"0"-61,25 0-17,24 0 1,0 0 0,50 0-16,75 24 15,74-24 1,-50 0-1,-49 0 1,-50 0 0,248-24-16,0-1 15,-124 0 1,-50 25 0,-49-25-1,-25 25 1,25 0-1,-50 0 1,0 0-16,75-25 16,-75 25-1,-24 0 1,-26 0 0,26 0-1,-26 0 1,1 0-1,0 0 1,74 0-16,0 0 16,0 0-1,-50 0 1,25 25 0,-49-25-1,24 25 1,-24 0-1,24-25 1,-24 0-16,24 0 16,26 0 218,24 25-218,124 24-1,-124-24 1,49 0 0,1 0-16,74-25 15,-50 0 1,-49 0-1,0 0 1,-50-25 0,50 0-1,124-25 1,-99 1-16,-50 24 16,-50 0-1,0 0 1,-24 25-1,-25 0 1,0 0 0,24 0-1,-24 0 1,0 0 15,0 0 0</inkml:trace>
  <inkml:trace contextRef="#ctx0" brushRef="#br0" timeOffset="31578.0364">20935 9227 0,'50'0'79,"-1"0"-64,75 0 1,100 0-16,-51 0 15,100 0 1,-50 0 0,1 25-1,-1 0 1,-99-25-16,-25 0 16,-49 0-1,-1 0 1,-24 0-1,0 0 1,0 0 0</inkml:trace>
  <inkml:trace contextRef="#ctx0" brushRef="#br0" timeOffset="51779.4946">11757 11460 0,'25'0'94,"0"0"-78,74 0-1,75 0 1,24 0 0,26 0-1,-51 0 1,1 0-1,223 0 1,-50 0 0,-49 0-1,-1 0-15,-24 0 16,-50 0 0,-24 0-1,-50 0 1,-25 0-1,-50 0 1,-49 0 0,0 0-1,-1 0 1,1 0 15</inkml:trace>
  <inkml:trace contextRef="#ctx0" brushRef="#br0" timeOffset="58015.648">24730 10418 0,'0'25'125</inkml:trace>
  <inkml:trace contextRef="#ctx0" brushRef="#br0" timeOffset="61370.8845">24705 10443 0,'0'25'62,"0"-1"-46,25-24 125,0 0-94,0 0 31,-25-24-47,0-1 0,0 0 0,0 0-15,0 50 47,-25 25-48,25-26 16,-25-24 360,25 25-235,25-25-62,0 0-78,-25-25 46,0 1-62,0-1 31,0 0 16,-25 25 0,0 0 0,25 25 16,0 0-32,0-1-16,25-24 173,0 0-141,0-24 15,-25-1-30,0 0-1,-25 25 63,0 0-79,0 0 16,25 25-15,0 0 0,-25-1-1,25 1 32,25-25 78,0 0-15,-25-25-95</inkml:trace>
  <inkml:trace contextRef="#ctx0" brushRef="#br0" timeOffset="62487.6312">24929 10492 0,'49'0'141,"1"0"-126,-25 0 1,49 0 0,-49 0-1,49 0-15,-49 0 16,74 0 0,100 0-1,-26 0 1,-49-24-1,-74-1 1,25 25-16,-51 0 31,1 0-15,0 0 0,0 0 15,0 0-16,-1 0 1,1 0 0,0 0 46,0 0 16</inkml:trace>
  <inkml:trace contextRef="#ctx0" brushRef="#br0" timeOffset="67875.2194">25524 11063 0,'0'74'93,"0"1"-77,0-1 0,0-24-1,0-1 1,0 1-1,0 0-15,0-26 32,0 1-1</inkml:trace>
  <inkml:trace contextRef="#ctx0" brushRef="#br0" timeOffset="68639.7273">25747 11112 0,'0'25'47,"0"0"-31,0 0-1,-25 0 16,25 0 1,0-1-17,0 1 1,0 0-16,0 0 16,0 24-1,0-24 16,0 0-15,0 0 0,-24 0 31</inkml:trace>
  <inkml:trace contextRef="#ctx0" brushRef="#br0" timeOffset="69384.2218">25425 11361 0,'25'0'78,"-1"0"-47,1-25-15,0 25-1,0-25 1,24 25-16,-24 0 31,0 0-15,0-25 0,0 25 46,-1 0-31,1 0 32</inkml:trace>
  <inkml:trace contextRef="#ctx0" brushRef="#br0" timeOffset="70212.7747">25524 11435 0,'25'0'140,"0"0"-124,-1 0 15,1 0-15,0 0 15,0-25-15,24 25-1,1-25 1,-25 25 0,0 0-1,-1 0-15,1 0 16</inkml:trace>
  <inkml:trace contextRef="#ctx0" brushRef="#br0" timeOffset="84952.597">2977 14064 0,'0'-25'16,"24"25"62,-24-24-47,25 24 0,0 0-15,0 0 0,-25-25-1,25 25 1,24 0-1,1 0 1,-25-25 0,-1 25-16,26-25 15,-25 25 17,0 0-17</inkml:trace>
  <inkml:trace contextRef="#ctx0" brushRef="#br0" timeOffset="96528.308">3349 15701 0,'0'25'62,"0"0"-31,-25-25-15,25 25 0,0 24-1,0 1-15,0 0 16,-25-26-1,25 1 1,0 0 0,0 0-1,0 24-15,0 1 32,0-25-1,25-25 0,-25 25-15,25-25-1,-1 24 1,1 1 0,25-25-1,74 75-15,50-1 16,-1 1-1,-49-1 1,-49-24 0,-1-50-1,0 24 1,1 1-16,-1 0 16,50-25-1,-25 0 1,-49 0-1,0 0 1,-1 0 0,1 0-16,-25 0 31,74 0 250,25 25-265,-25-25-1,50 0-15,49 0 16,-24 25 0,-25-25-1,-75 0 1,1 0 0,49 24-1,99-24 1,-74 25-1,-75-25 1,1 0-16,-26 0 16,-24 25-1,25-25 1,-26 0 0,1 0-1,0 0-15,0 0 16,0 0-1,0 0 48,-25 25 93,0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7:56:27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23242 5234 0,'25'0'234,"74"-25"-218,372 0-16,422-24 15,-74 24 1,-149 25 0,-199 0-1,-174 0 1,-98 0-1,-125 0 1,-24-25 0,0 25-1,-50-25 1,24 0 0,-24 1-1,75 520 48,-50-75-48,-1 274 1,26-75 0,-50-298-1,25-24 1,24 1066-1,-24-421 1,0-621 0,-25-173-16,0-99 15,0-25 1</inkml:trace>
  <inkml:trace contextRef="#ctx0" brushRef="#br0" timeOffset="3798.5305">23217 5259 0,'0'24'31,"0"1"-31,0 50 16,25-1 0,-25 100-1,25 74 1,0 49 0,-25-24-1,0-25-15,0 0 16,0 25-1,0 25 1,0-75 0,0-25-1,0 1-15,24 49 16,-24-25 0,0-49-1,0-50 1,0-25-1,25-24 1,-25-1-16,0 0 16,25-24-1,-25 0 1,0-26 0,25 26-1,-25 0-15,0-1 16,0 26-1,0-26 1,25 1 0,-25-1-1,0 1 1,24 0-16,-24-26 16,25 76-1,-25-26 1,0 25-1,0 75 1,25 0 0,-25 49-16,0 0 15,25-49 1,-25-100 0,0-24-1,0-25 16,49-25 329,26 0-345,24 0-15,75 0 16,-1 0 0,75-25-1,124 25 1,-74 0 0,25 0-1,-51 0 1,-98 0-1,-25 0 1,25 0-16,-50 0 16,0 0-1,0 0 1,-25 0 0,-25 0-1,-49 0 1,25 0-1,-26 0 1,26 0 47,0 0-48,-1 0 1,-24 0-1,0 0 1,24 0 0,1 0-1,-25 0 1,0 0 0,0 0 218,148 0-218,-49 0-1,25 0-15,-75 0 16,-49 0-1,0 0 1,0 0 0,0 0 15,-1 0 16,1 0 15</inkml:trace>
  <inkml:trace contextRef="#ctx0" brushRef="#br0" timeOffset="4635.0887">27707 10765 0,'0'25'78,"0"0"-62,0 0 0,0 24-1,0 1 1,0-25 0,0-1-16,0 1 15,0 0 16,0 0 16</inkml:trace>
  <inkml:trace contextRef="#ctx0" brushRef="#br0" timeOffset="11250.4926">26367 5358 0,'0'25'62,"0"24"-62,0 26 16,0 49-1,-24 24 1,-1 51 0,25-50-1,-25 24-15,25 1 16,0-25 0,0-25-1,0 74 1,0-24-1,0-50 1,0-25-16,0 0 16,0 50-1,0-50 1,0 1 0,0-26-1,0 25 1,0-24-16,-25-1 15,25 25 1,0-24 0,0-26-1,0 1 1,0 0 0,0-1-1,0-24 1,0 0-1,25-25 32</inkml:trace>
  <inkml:trace contextRef="#ctx0" brushRef="#br0" timeOffset="12649.4255">25202 5457 0,'0'25'31,"0"24"-15,0 75-1,0 100 1,-25-1 0,0 323-1,0-100 1,0-148-1,25-100 1,0 1-16,-24-1 16,24 1-1,0-1 1,0 25 0,0-124-1,0-24 1,-25-50-1</inkml:trace>
  <inkml:trace contextRef="#ctx0" brushRef="#br0" timeOffset="13551.0264">24507 5804 0,'0'0'0,"0"25"47,-25 50-32,0 73 1,-24 150-1,24 0 1,-25-50 0,50-25-16,-24 0 31,-1-24-31,25-51 16,0-24-1,-25 174 1,25-50-1,0-99-15,0 25 16,0-100 0,0 0-1,0-24 1,0 24 0,0-49-1,0 50 1,0-1-1,0-49 1,0 0-16,0 0 16</inkml:trace>
  <inkml:trace contextRef="#ctx0" brushRef="#br0" timeOffset="14410.5983">23986 5879 0,'-25'25'31,"25"-1"-16,0 51-15,0 49 16,0 74 0,-24 174-1,24-49 1,0-100 0,-25-49-1,25-1 1,0-24-1,0 25 1,0-25-16,0 74 16,-25-124-1,25-25 1,0 1 0,0-1-1,0-24 1,0 24-1,0-49-15,0 0 16,0 0 0,0-1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7:57:58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17711 15900 0,'24'0'110,"26"0"-95,-25 0 1,24 0-1,1 0-15,74 0 16,50 0 0,-26 0-1,1 0 1,-74 0 0,-1 0-1,-24 25 1,-1-25-1,26 0-15,-26 0 16,26 0 0,-26 0-1,1 0 1,24 0 0,-24 0-16,0 0 15,-26 0 1,1 0-1,0 0 1,0 0 0,0 0-16,-25 24 15,49-24 1,-24 0 0,0 0 15,0 0 0,-1 0 266,26 0-266,0 0-15,-25 0-1,-1 0-15,26 0 16,0 0 0,-1 0-1,1 0 1,24 0 0,1 0-16,-51 0 15,1 0 1,0 0-1,0 0 1,0 0 0,24 0-1,-24 0 1,0 0 15,0 0-15,-1 0 31</inkml:trace>
  <inkml:trace contextRef="#ctx0" brushRef="#br0" timeOffset="5615.7436">18157 11906 0,'25'0'109,"49"0"-93,25 0-1,1 0 1,49 0 0,-25 0-1,124 50-15,-25-50 16,-50 25-1,-49-25 1,-24 0 0,-26 0-1,-49 0 1,0 0 0,0 0 15</inkml:trace>
  <inkml:trace contextRef="#ctx0" brushRef="#br0" timeOffset="24546.904">5680 6176 0,'-25'0'16,"-24"-49"-16,-1 49 15,1-50 1,-26 25 0,26 25-1,-26-49 1,26 24-1,-1 25-15,0-25 16,-24 0 0,24 25-1,1-24 1,-1 24 0,-74-25-16,50 25 31,-1 0-31,1 0 15,24 0 1,-24 0 0,24 0-1,25 0 1,1 25-16,-1-25 16,25 24-1,-50 1 1,1-25-1,49 25 1,-50-25 0,25 25-16,-24 24 15,24-24 1,0 0 0,-25 25-1,50-26 1,-49 26-16,24-25 15,0 24 17,0 1-32,1 24 15,-1 26 1,25-51 0,-25-24-1,25 25-15,0-26 31,0 26-15,0-25 0,0 24-1,0 1 1,0-25 0,0 0-1,50 0 1,-50-1-16,49 1 15,1 25 1,-1-25 0,1-25-1,-25 24 1,0 1 0,-1-25-1,1 0 1,25 0-16,24 0 15,-24 0 1,-1 0 0,1 0-1,0 0 1,24 0 0,0 0-1,26 0-15,24 0 16,25 0-1,-75 0 1,-24 0 15,49-25 32,-50 1-48,-24-1 1,25 0 0,-25 25 15,-1 0-15,-24-25-1,25 0 16,-25 1-15,25-1 0,0 0-1,-25-25 1,25 1-16,-1-26 16,-24 26-1,25 24 1,0-25-1,-25 1 1,25 24 0,-25 0-16,0 0 15,0 0 1,0 1 0,0-1 15,0 0 172,0 0-187,0 0 15,0 1 0,0-1 78,0 0-93,0 0 31,-25 25 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7CC5-D0FC-4F2B-B3A1-0DC1F74BF71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3A4-EBF9-4151-A30E-C1AD1F96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A3A4-EBF9-4151-A30E-C1AD1F960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A3A4-EBF9-4151-A30E-C1AD1F960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A3A4-EBF9-4151-A30E-C1AD1F960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424" y="17684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Class Attribute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24" y="929960"/>
            <a:ext cx="11600597" cy="563965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is the attribute, that can used with every HTML elements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provide CSS style to HTML element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 used as selector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 is the user defined name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178800" y="446400"/>
              <a:ext cx="8314200" cy="2929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9440" y="437040"/>
                <a:ext cx="8332920" cy="29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28" y="267993"/>
            <a:ext cx="11600597" cy="6371957"/>
          </a:xfrm>
        </p:spPr>
        <p:txBody>
          <a:bodyPr numCol="2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Class name :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used class name to apply CSS style: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 dot symbol to use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applying CSS style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header_side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class=“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”&gt;…&lt;/h1&gt;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class=“para”&gt;…&lt;/p&gt;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header_side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CSS Style properties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CSS Style properties 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.para 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CSS Style properties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35680" y="392760"/>
              <a:ext cx="9885600" cy="1706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20" y="383400"/>
                <a:ext cx="990432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1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365760"/>
            <a:ext cx="11600597" cy="6212461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Classes Targeting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class=“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header_side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”&gt;…&lt;/div&gt;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class=“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”&gt;…&lt;/h1&gt;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class=“para”&gt;…&lt;/p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.para, .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header_side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CSS Style properties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55400" y="1169640"/>
              <a:ext cx="5501160" cy="3286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040" y="1160280"/>
                <a:ext cx="5519880" cy="33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43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831" y="253926"/>
            <a:ext cx="11600597" cy="6329754"/>
          </a:xfrm>
        </p:spPr>
        <p:txBody>
          <a:bodyPr numCol="1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class name with multiple elements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”&gt;…&lt;/h1&gt;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”&gt;…&lt;/p&gt;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CSS Style properties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1252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Attribute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14366"/>
            <a:ext cx="11600597" cy="5583381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is used to identify a HTML element uniquely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is used to apply CSS styles on the HTML element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element cannot have same ID according to rules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can be used to access HTML element to work with JavaScript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ID of the HTML </a:t>
            </a:r>
            <a:r>
              <a:rPr lang="en-US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elemnent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 hash (#) symbol to select a id to apply CSS styles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”&gt;…&lt;/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CSS Style properties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71720" y="2312640"/>
              <a:ext cx="8358480" cy="3742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2303280"/>
                <a:ext cx="8377200" cy="37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9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9091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Bookmarking with ID and 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12054"/>
            <a:ext cx="11600597" cy="5485693"/>
          </a:xfrm>
        </p:spPr>
        <p:txBody>
          <a:bodyPr numCol="1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bookmarking with ID and HTML Hyperlinks when: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page have more content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page a have different section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user want to move to another section of same web page easily 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want user friendly environment</a:t>
            </a:r>
            <a:endParaRPr lang="en-US" sz="32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358120" y="1803960"/>
              <a:ext cx="1643400" cy="2241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760" y="1794600"/>
                <a:ext cx="1662120" cy="22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89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4981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Bookmarking with ID and 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12055"/>
            <a:ext cx="11600597" cy="5513828"/>
          </a:xfrm>
        </p:spPr>
        <p:txBody>
          <a:bodyPr numCol="2">
            <a:normAutofit fontScale="77500" lnSpcReduction="20000"/>
          </a:bodyPr>
          <a:lstStyle/>
          <a:p>
            <a:pPr algn="l"/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this link at the above of the web page: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=“#T5"&gt;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to Topic 5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T7"&gt;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to Topic </a:t>
            </a:r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a&gt;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h1&gt;Topic 1&lt;/h1&gt;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&lt;p&gt;Topics Discussed&lt;/p&gt;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&lt;h1&gt;Topic 2&lt;/h1&gt;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&lt;p&gt;Topics Discussed&lt;/p&gt;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&lt;h1&gt;Topic 3&lt;/h1&gt;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&lt;p&gt;Topics Discussed&lt;/p&gt;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&lt;h1&gt;Topic 4&lt;/h1&gt;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&lt;p&gt;Topics Discussed&lt;/p&gt;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id=“T5"&gt;Topic 5&lt;/h1&gt;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&lt;p&gt;Topics Discussed&lt;/p&gt;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&lt;h1&gt;Topic 6&lt;/h1&gt;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&lt;p&gt;Topics Discussed&lt;/p&gt;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id=“T7”&gt;Topic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&lt;p&gt;Topics Discussed&lt;/p&gt;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75200" y="2116440"/>
              <a:ext cx="5920560" cy="362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840" y="2107080"/>
                <a:ext cx="5939280" cy="36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1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432</Words>
  <Application>Microsoft Office PowerPoint</Application>
  <PresentationFormat>Widescreen</PresentationFormat>
  <Paragraphs>99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HTML Class Attribute</vt:lpstr>
      <vt:lpstr>PowerPoint Presentation</vt:lpstr>
      <vt:lpstr>PowerPoint Presentation</vt:lpstr>
      <vt:lpstr>PowerPoint Presentation</vt:lpstr>
      <vt:lpstr>HTML ID Attribute</vt:lpstr>
      <vt:lpstr>Bookmarking with ID and Hyperlinks</vt:lpstr>
      <vt:lpstr>Bookmarking with ID and Hyperlinks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187</cp:revision>
  <dcterms:created xsi:type="dcterms:W3CDTF">2021-05-29T23:44:42Z</dcterms:created>
  <dcterms:modified xsi:type="dcterms:W3CDTF">2022-07-23T06:07:04Z</dcterms:modified>
</cp:coreProperties>
</file>