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30177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02 # Outlines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54889"/>
            <a:ext cx="11600597" cy="5632513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Style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Style Attributes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with CSS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Inline Style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Internal Style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External Style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Block level and Inline Level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Element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and Class</a:t>
            </a:r>
          </a:p>
        </p:txBody>
      </p:sp>
    </p:spTree>
    <p:extLst>
      <p:ext uri="{BB962C8B-B14F-4D97-AF65-F5344CB8AC3E}">
        <p14:creationId xmlns:p14="http://schemas.microsoft.com/office/powerpoint/2010/main" val="38038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6104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Chapter 02 # Outlines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269</cp:revision>
  <dcterms:created xsi:type="dcterms:W3CDTF">2021-05-29T23:44:42Z</dcterms:created>
  <dcterms:modified xsi:type="dcterms:W3CDTF">2022-07-01T04:12:10Z</dcterms:modified>
</cp:coreProperties>
</file>