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74" r:id="rId4"/>
    <p:sldId id="276" r:id="rId5"/>
    <p:sldId id="273" r:id="rId6"/>
    <p:sldId id="282" r:id="rId7"/>
    <p:sldId id="281" r:id="rId8"/>
    <p:sldId id="279" r:id="rId9"/>
    <p:sldId id="280" r:id="rId10"/>
    <p:sldId id="28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4:50:24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11038 5110 0,'99'0'125,"100"0"-110,123-25 1,25 0-1,-74-24-15,-25 49 16,199 0 0,-100 0-1,-124 0 1,-99 0 0,0 24-1,-74 1 1,-25-25-1,24 25-15,75 49 235,50 249-220,49 173 1,1 447-16,-100 98 16,-75-148-1,26 199 1,-75-497 0,49 174-1,-24-273 1,-25-273-1,25-124 1,-25-49-16,0-25 31,49 124 266,1-25-281,-25 372-1,-25 372 1,0-49 0,0-199-1,0 49-15,0-197 16,0-199 0,0-149-1,0-50 1,0-49-1,0 0 1,25-25 31,-75 0 187,-24 0-234,24 24 16,0-24 0,26 0-1,-1 0 16,0 0-15,0 0 0,25 25-1,-25-25 1,1 0 15,-1 0-15,0 25-1,0-25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4:52:35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9004 4638 0,'0'25'110,"0"0"-63,0 0 15,25-25 32,0 0-63,0 0-15,24-25-1,-49 0 1,25 25 0,0-25-16,0 1 15,-1-1 1,1 0-1,0 0 1,0 0 15,0 25-15</inkml:trace>
  <inkml:trace contextRef="#ctx0" brushRef="#br0" timeOffset="2328.5528">13791 4688 0,'0'25'109,"0"0"-78,0-1 0,25-24 32,50-49-32</inkml:trace>
  <inkml:trace contextRef="#ctx0" brushRef="#br0" timeOffset="3231.1545">18331 4911 0,'0'25'109,"0"0"-93,0 0 15,24-25 47</inkml:trace>
  <inkml:trace contextRef="#ctx0" brushRef="#br0" timeOffset="4384.9375">20513 5854 0,'0'-25'47,"25"25"-32,74 0 1,26 0-16,-51 0 31,-24 0-31,-1 0 16,1 0-1,49 0 1,-25 0 0,1 0-1,-26 0-15,-24 0 16,25 0-1,-25 0 17,-1 0-1</inkml:trace>
  <inkml:trace contextRef="#ctx0" brushRef="#br0" timeOffset="16523.023">7441 7169 0,'0'-25'125</inkml:trace>
  <inkml:trace contextRef="#ctx0" brushRef="#br0" timeOffset="18093.0691">7813 7144 0,'25'0'156,"0"0"-140,0 0-1,24 0 1,1 0-1,25 0 1,-1 0-16,-24 0 16,-26 0-1,26 0 1,-25 0 0,0 0-1,-1 0 1,26 0-16,-25 0 31,24 0-31,-24 0 16,0 0-1,0 0 48,0 0-32,-1 0 94,1 0-62,25 25-1,-50-1-46,25-24 15,-1 0 47,1 25-47,0-25 1</inkml:trace>
  <inkml:trace contextRef="#ctx0" brushRef="#br0" timeOffset="27822.5625">9401 7069 0,'25'0'63,"49"0"-63,1 0 15,-1 0 1,0 0-1,1 0 1,-26 0 0,51 0-1,-26 0 1,50 0-16,25-24 16,25 24-1,-100 0 1,0 0-1,-49 0 1,0 0 0,0 0 15</inkml:trace>
  <inkml:trace contextRef="#ctx0" brushRef="#br0" timeOffset="28623.099">10641 6846 0,'25'0'94,"25"0"-79,-1 0 1,26 25 0,49 0-1,-25 0-15,0-1 16,-24 1 0,-75 0-1,24-25 1,-24 25-1,0 0 32,0-1-31,0 1-16,0 25 31,-24-25 0,24-1-15</inkml:trace>
  <inkml:trace contextRef="#ctx0" brushRef="#br0" timeOffset="29964.9911">14387 6747 0,'49'0'31,"51"-25"-15,98 0 0,100 0-1,74 1 1,-25-1-1,-49 25 1,24 0-16,-173 0 16,-50 0-1,-24 0 1,-1 0 0,-24 0-1,24 0-15,0 0 16,1 0-1,-50 0 1,49 49 47,0 75-48,26-24 1,-26 24-1,-24 0 1,-1 49 0,51 75-16,-51-24 15,26-51 1,-26-24 0,-49-99-1,25-25 1,-75-25 46,-24 0-46,0 24 0,-150 1-1,-24 0 1,25 25-1,-25-1 1,25 26-16,74-51 16,0 26-1,75-25 1,-50-25 0,49 25-1,-49-1 1,50-24-1,24 25 1,1-25-16,24 0 16,-25 0 46,25 0-46</inkml:trace>
  <inkml:trace contextRef="#ctx0" brushRef="#br0" timeOffset="31091.7433">14039 6598 0,'25'25'31,"25"74"-15,-1 0-1,26 1 1,-1 24-1,-49-75 1,25 1 0,-25-1-1,-1 26-15,51 49 16,-1 25 0,-24-1-1,-25-48 1,-1-1-1,1-25 1,0 26-16,0-26 16,-25-24-1,25-26 1,-1 26 0,-24-25-1,25 49 79,0-49-94,-25 0 16,25 0-1</inkml:trace>
  <inkml:trace contextRef="#ctx0" brushRef="#br0" timeOffset="32013.3604">14982 6871 0,'25'0'32,"0"0"-17,-1 0 1,1 74-1,25-24 1,-25 49 0,-1-24-1,1-1-15,0 0 16,25 75 0,-26 0-1,26 0 1,-25-100-1,0 1 1,-25-25-16,25 24 16,-1-49-1,-24 25 17,25-25-17</inkml:trace>
  <inkml:trace contextRef="#ctx0" brushRef="#br0" timeOffset="32776.871">16024 6648 0,'0'49'62,"0"50"-62,25-24 16,24 24-1,-24-24 1,-25 49 0,50-25-1,-1 74-15,1-24 16,24 0-1,50 49 1,-49-49 0,-26-74-1,-24-50 1,-25-1 0</inkml:trace>
  <inkml:trace contextRef="#ctx0" brushRef="#br0" timeOffset="34316.8947">14486 7516 0,'25'0'78,"24"-25"-62,100 0-1,-25 0 1,-25 1 0,-49 24-1,24-25-15,1 25 16,24-25 0,75-25-1,24 1 1,75-1-1,25-24 1,-100 49-16,-49 0 16,-75 25-1,-24 0 1,0-25 0,-1 25-1,1 0 1,-1-24-16,1 24 15,24-25 1,-24 25 0,-25 0-1,24 0 1,-24 0 0,0 0-1,0 0 16</inkml:trace>
  <inkml:trace contextRef="#ctx0" brushRef="#br0" timeOffset="35947.0899">14784 8136 0,'24'0'78,"1"0"-63,50 0 1,-51 0 0,1 0-1,25-25 1,-1 0-1,1 25 1,0 0 0,24-24-1,0-1-15,51-25 16,73 25 0,-49-24-1,-25-1 1,25 25-1,-1 0 1,1-24 0,-25 49-1,0-50 1,25 25 0,-50 1-16,-24 24 15,-26 0 1,1 0-1,-25 0 1,0 0 0,24 0-1,-24-25 1,0 25 0,24 0-1,1 0-15,0 0 16,-26 0-1,1 0 1,0 0 0</inkml:trace>
  <inkml:trace contextRef="#ctx0" brushRef="#br0" timeOffset="36704.49">18182 7466 0,'0'-25'47,"49"25"-31,1 0 0,24 0-1,1-24-15,-1 24 16,1 0-1,24 0 1,174-100 0,-75 76-1,-123 24 1,-51 0-16,1-25 16,0 25-1</inkml:trace>
  <inkml:trace contextRef="#ctx0" brushRef="#br0" timeOffset="37672.1337">19174 7094 0,'0'0'0,"50"0"94,-1 0-78,1 0-1,-1 50 1,75 24-16,-99-49 16,0-25-1,-25 25 1,50-25 0,-50 25 15,0-1 63,0 1-48,0 0-30,-25 0 0,0 0-1,25-1 1,-25-24 0,25 25-1,-25-25 32,25 25-47</inkml:trace>
  <inkml:trace contextRef="#ctx0" brushRef="#br0" timeOffset="69685.4917">14387 16818 0,'0'-25'125,"0"0"-109,0 0-1,0-24-15,25-26 16,24 1 0,26-75-1,24 0 1,0 0-1,-25 75 1,-49-1-16,0 75 16,0 0 46</inkml:trace>
  <inkml:trace contextRef="#ctx0" brushRef="#br0" timeOffset="76530.0577">7094 17016 0,'0'-25'78,"75"-49"-63,49-50 1,-25 74 0,50-99-1,-25 50 1,0 0 0,49-50-1,51-25-15,98-74 16,75-24-1,-50 23 1,75-23 0,-273 172-1,-75 26 1,-49 74 0,0 0-1,-25-25-15,24 25 31</inkml:trace>
  <inkml:trace contextRef="#ctx0" brushRef="#br0" timeOffset="77457.6753">9847 14709 0,'50'0'125,"-25"0"-110,0 0 1,24 0-1,26 0 1,-1 0 0,-24 0-16,-1 0 15,1 0 1,-25 0 0,-25 25 77,0 25-77,0-26 0,0 1 15,0 0-16,0 25 1,0-1 0,0 26-16,0-51 15,-25-24 1,25 25 0,0 0 15,-25-25-16,0 25 1,25 0 15</inkml:trace>
  <inkml:trace contextRef="#ctx0" brushRef="#br0" timeOffset="83403.653">9773 16942 0,'25'0'187,"0"0"-171,-1 0-1,76-75 1,24-24 0,-50 49-1,-24-49 1,-1 50-16,100-100 16,-74 25-1,49 0 1,74 0-1,50-50 1,75-24 0,-51-1-1,100-24 1,-198 99-16,-124 99 16,-1 0-1,-24 0 16,0 1 579,0-1-595,0 0 64</inkml:trace>
  <inkml:trace contextRef="#ctx0" brushRef="#br0" timeOffset="87158.1539">11534 16594 0,'25'0'78,"0"0"-46,0-49-32,-1-1 15,51-74 1,49-74 0,-25 24-1,0 0 1,0 1-16,-24 74 15,-1-25 1,1 24 0,-26 51-1,-24 24 1,0 25 0,0-50-1,0 50 1,24-49 31,1 24-32,-50 0 1,49 0 0,-24 25-1,-25-25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4:54:51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17264 1637 0,'0'25'140,"0"0"-124,0 0-1,0-1 1,0 1 0,25-25 31,0 0 31,-1 0-78,175-149 15,49-49 1,0-25 0,0 49-1,-99 75 1,-100 49-1,-24 25 1,0 25 0</inkml:trace>
  <inkml:trace contextRef="#ctx0" brushRef="#br0" timeOffset="11431.6257">4738 6102 0,'0'-25'141,"49"0"-126,26 1-15,98 24 16,100 0-1,-124 0 1,-25 0 0,-25 0-1,-49 0 1,-25 0 0,24 0-1,1 0 1,49 0-16,-49 0 15,-1 0 1,-24 0 0,0 0-1,25 0 1,-1 0 0,1 0-1,-25 24-15,49-24 16,-49 0 15,0 0 47,-1 0-62,1 0-1</inkml:trace>
  <inkml:trace contextRef="#ctx0" brushRef="#br0" timeOffset="13760.1736">14114 4911 0,'0'25'110,"49"-25"-32,-24 0-78,25 0 16,-1 0-1,51-49 1,123-125-1,0 25 1,-49 50 0,-75 24-16,-74 51 15,0 24 1,-25-25 0,24 25 15</inkml:trace>
  <inkml:trace contextRef="#ctx0" brushRef="#br0" timeOffset="16365.9125">24284 6028 0,'49'0'94,"26"0"-78,74 0-1,24-25 1,1 0 0,-25 0-1,74 0 1,0 25-1,0 0-15,-49 0 16,25 0 0,-75 0-1,-50 0 1,0 0 0,-49 0-1,25 0 1,-25 0-1,24 0 1,1 0 0,-1 0-16,-24 0 15,0 0 1,0 0 31,24 0-16,-24 0-15,-25 25 202</inkml:trace>
  <inkml:trace contextRef="#ctx0" brushRef="#br0" timeOffset="18704.4768">5011 7466 0,'49'0'188,"1"0"-172,-25 25-1,49 0-15,-49-25 16,24 0-1,-24 0 17,-25 25-17,25-25 1</inkml:trace>
  <inkml:trace contextRef="#ctx0" brushRef="#br0" timeOffset="44985.0063">6400 9798 0,'124'-25'172,"74"-25"-157,546-98 1,-173 48 0,-125 26-1,-74 49-15,-49 0 16,-1 25 0,-24 0-1,-25 0 1,-75 0-1,-74 0 1,-74 0 0,-1 0-16,-24 0 47,50 0 203,-1 0-235,-49 0 1,24 0-1,26 0 1,-1 0 0,-24 0-1,-25 0-15,24 0 16,-24 25 0,0-25-1,0 0 1,-1 0 15,1 0-15,0 0-1,0 0 17,0 0-17,0 0 1,-1 0 15,1 0 250</inkml:trace>
  <inkml:trace contextRef="#ctx0" brushRef="#br0" timeOffset="48446.3153">18430 9376 0,'74'-25'46,"298"-24"-30,-74 24 0,-100 0-1,-98 0-15,-51 25 16,1 0 0,-25 0 15,0 0 0,-1 0-31,-24 25 94,-74-25-94,-25 0 15,-1 25 1,-73 25 0,24-26-1,75-24 1,24 25-16,0-25 16,26 0-1,24 25 16,74-25 32,75 25-47,24 0-1,1-1 1,-124-24-1,-26 0 1,-24 25 15</inkml:trace>
  <inkml:trace contextRef="#ctx0" brushRef="#br0" timeOffset="54035.051">15007 11237 0,'25'0'31,"24"0"-15,50 0 0,25 0-1,1 0 1,197 0-1,0 0 1,-74 0 0,-49 0-1,-100 0-15,0 0 16,1 0 0,48 0-1,-24 0 1,50 0-1,24 0 1,-73 0 0,-51 0-1,0 0 1,-49 0 0,0 0 62,0 0-63,0 0-15,-1 0 32,26 0 264,0 0-280,24 0 0,-24 0-1,-1 0 1,-24 0 0,49 0-1,26 24 1,24 1-16,-75-25 15,1 0 1,0 25 0,-26-25-1,26 0 1,0 0 0,-1 0-1,-24 0 1,0 0 15</inkml:trace>
  <inkml:trace contextRef="#ctx0" brushRef="#br0" timeOffset="71417.6393">5655 14461 0,'0'0'0,"25"0"157,0 0-157,0 0 15,0 0 1,-1 0 62,1 0-47</inkml:trace>
  <inkml:trace contextRef="#ctx0" brushRef="#br0" timeOffset="73994.3596">3621 14560 0,'25'0'157,"0"0"-142,25 0-15,-25 0 16,-1 0-1,26 0 1,0 0 0,-26 0-1,1 0 1,0 0 0,0 0-1,0 0 1,-1 25-1,1-25 1,0 0 0,0 0-1,0 0 1,-1 0 31,1 0-47,0 0 31,0 25-15,0-25 515,24 0-281,-24 0-234,0 0-1,0 0 1,-1 0-16,1 0 15,25 0 1,-25 0 0,-1 0-1,1 0 1,0 0 31,-25 25-47,25-25 15</inkml:trace>
  <inkml:trace contextRef="#ctx0" brushRef="#br0" timeOffset="78741.5257">3101 13643 0,'0'0'0,"0"24"110,0 1-79,0 0-16,24 0 17,1 24-17,-25-24 48,25-25-32,49-25 47,1-24-78,49-1 16,-50-24-1,-24 49 1,-1 0 0,-24 25-1,0-25 1,-25 1 15,25 24 0,25-25 1,-26-25-17,1 25 1,0 25-16,0-24 16,0 24 15,-25-25-16</inkml:trace>
  <inkml:trace contextRef="#ctx0" brushRef="#br0" timeOffset="119891.9802">8855 13568 0,'-25'0'63,"25"25"-32,0 0-15,0 24-1,0-24 1,0 0 31,75-25 62,49-74-109,174-125 16,123-74 0,26 0-1,-249 174 1,-123 25-1,-26 49 1,-24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4:57:50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16818 1364 0,'0'0'0,"0"25"78,0 0-62,0 0-1,0-1 1,0 26 15,0-25-15,24-25 124,26 0-124,0 0 0,24-50-1,-24 25-15,-1 1 16,-24 24 140,25 0-125,-26-25-15,1 0 0,0 25-1,0 0 16,0-25-15,-1 0 15,1 25-15</inkml:trace>
  <inkml:trace contextRef="#ctx0" brushRef="#br0" timeOffset="9909.6096">11435 3026 0,'0'-25'47,"0"1"-16,25 24 0,0 0-15,24 0-1,26 0 1,-1 24 0,0-24-1,1 0 1,49 0-1,25 0 1,-25 0 0,0 25-16,-99-25 15,-1 0 1,-24 25 31,75-25-16,-26 0-15,-24 0-1,0 0 1,0 25-16,0-25 16,-1 0 15,1 25-16,0-25 1,25 0-16,-1 0 16,-49 24-1,25-24 1,25 0 0,-1 25-1,1-25 1,-25 0 46,-1 25-30,1-25-17,0 0 16,25 0 1,-26 0-17,1 0-15,25 25 16,-25-25 0,0 0-1,-1 25 1,1-25-1,0 0-15,0 0 16,0 0 0,-1 0-1,1 0 1,0 0 0,0 0-1,0 0 1,-1 0 31,1 0-32,0 0 1,0 0 0,0 0-1,-1 0 79,26 0 297,-25 0-376,0 0-15,-1 0 16,1 0 15,0 0-15,25 0 15,-26 0 31,26 0-46,-25-25 15,24 25 360,-24 0-375,-25-25-1,25 25 1,0 0 46,24 0-15,1 0-47,0-25 16,-1 25-1,-24-25 1,25 25 0,-1 0-1,-24 0 1,0 0 0,0 0-1,0 0 1</inkml:trace>
  <inkml:trace contextRef="#ctx0" brushRef="#br0" timeOffset="12356.2397">10716 1414 0,'0'25'63,"0"49"-47,0 25-1,0 149 1,0-49-1,0-50-15,0-25 16,0-25 0,24 0-1,1-25 1,0 75 0,-25-25-1,25 0 1,-25-49-1,0-1 1,25-49-16,-25 0 16,0 0-1,24-25 32,-24 24-16,25-24-15,0 0 0,0 25-16,0-25 15,-1 0 1,51 0 0,-1 0-1,1 0 1,-1 0-1,25 0 1,1 0 0,-51 0-16,-24 0 15,0 0 1,0 0 15,-1 0 94</inkml:trace>
  <inkml:trace contextRef="#ctx0" brushRef="#br0" timeOffset="15992.6647">18355 2952 0,'50'0'109,"0"0"-93,-26 0 0,1 0-1,50 0 1,-26 0 0,26 0-16,-26 0 15,1 0 1,0 0-1,-1 0 1,1 0 0,24 0-16,-49 0 15,0 0 1,0 0 0,-1 0-1,26 0 16,-25 0-31,24 0 16,-24 0 0,0 0 15,25 0 563,24 0-579,0 0 1,-24 0 0,0 0-16,-1 0 15,-24 0 16,0 0 1</inkml:trace>
  <inkml:trace contextRef="#ctx0" brushRef="#br0" timeOffset="18134.0934">11807 1240 0,'50'25'94,"-50"25"-79,24-26 1,1 1-1,-25 0 1,25 0 15,25-25 47,-1 0-78,26 0 16,-26 0 0,51-50-1,-51 1 1,1 24 0,-25 0-1,-1 0-15,1 0 16,0 25-1,-25-24 1,25 24 0,-25-25-1</inkml:trace>
  <inkml:trace contextRef="#ctx0" brushRef="#br0" timeOffset="28318.8873">6945 6524 0,'0'74'78,"0"0"-63,0-49 1,0 0 0,0 0 15,25-25 94,25 0-94,49-25-15,0-74-1,149-50 1,-49 50 0,-125 24-16,-24 75 15,-26-24 1,1 24 31</inkml:trace>
  <inkml:trace contextRef="#ctx0" brushRef="#br0" timeOffset="31893.2714">11237 6648 0,'0'24'78,"0"1"-62,0 0-1,0 0-15,0 0 32,0-1-32,0 1 31,0 0 16,49-25 31,100-50-62,-99 50-1,-26-24 1,-24-1-1,25 25 1,0-25 47,49 0-48,1-24 1,49-26-1,-25 26 1,50-26 0,-100 26-1,-24 24 1,0 25-16</inkml:trace>
  <inkml:trace contextRef="#ctx0" brushRef="#br0" timeOffset="41957.9871">4961 9599 0,'25'0'31,"0"0"16,24-24-31,-49-1-1,25 25 1,-25-25 15,25 0 0,-25 0-31,0 1 63,0-1-47,0 0-1,0 0 1,0 0-1,0 1 17,0-1-1,0 0-31,0 0 16,0-24-1,-25 24 1,25 0-1,-25 0 1,25 0 15,0 1-31,-25 24 32,25-25-17,-24 0 16,-1 25 1,25-25-32,0 0 15,-25 25 1,0-25 31,0 25-32,1-24 1,-1 24 15,25-25-15,0 0 15,-25 25-31,0 0 47,0-25-16,0 25 16,1 0 0,-1 0 0,0 0-16,0 0 32,0 0-16,25 25-16,-24-25-16,-1 0 1,25 25 0,-25 0-1,0-1 1,-24 26 0,49-25-16,-50 25 15,50-1 1,-25-24-1,25 25 1,-25-1 0,25-24-1,0 25 1,0-26 15,0 1-15,0 0-1,0 0 1,0 0-16,0-1 16,0 26-1,0-25 17,0 0-17,0-1 16,0 1-15,0 0 0,25-25-1,0 25 32,0-25-31,0 25 15,-1-25-15,26 0 15,-25 0 78,0 0-109,-1 0 16,1 0 46,0 0-30,0 0 15,0 0-1</inkml:trace>
  <inkml:trace contextRef="#ctx0" brushRef="#br0" timeOffset="44347.5863">5904 10344 0,'0'49'93,"0"-24"-61,0 0-1,0 0-16,0-1 1,24-24 0,-24 25-16,0 0 31,25-25 63,0 0-32,0-25-31,24 0-15,26-49 0,49 0-1,-50-1 1,-24 26-16,-1-1 16,1 25-1,-25 0 1,49 1-1,-49-1 1,0 0 0</inkml:trace>
  <inkml:trace contextRef="#ctx0" brushRef="#br0" timeOffset="49027.704">12055 11584 0,'50'0'62,"-1"0"-30,-24 0-17,50 0 1,24 0 0,0 0-1,0-25-15,-24 25 16,-1 0-1,0 0 1,1 0 0,24 0-1,-49 0 1,-1 0 0,-24 0 15,25 0 0,-26 0 16</inkml:trace>
  <inkml:trace contextRef="#ctx0" brushRef="#br0" timeOffset="49241.8483">13146 11559 0</inkml:trace>
  <inkml:trace contextRef="#ctx0" brushRef="#br0" timeOffset="67090.7536">1637 8533 0,'-25'0'15,"0"0"17,-24 0-17,-26 49-15,1 26 16,0-26-1,49-24 1,0-25 0,25 25-1,-50 25 17,50 24-17,-24 0 1,-1-24-1,25 25 1,-25-26 0,25-24-1,0 25-15,0-1 16,0-24 0,0 49-1,0-24 1,0 49-1,0-49 1,0-1-16,0 1 16,0 0-1,25-26 1,-25 1 0,0 0 15,25 0 63,-1 0-79,1-25 16,0 0 1,0 24-17,0-24-15,49 25 16,-24-25 0,-26 0 15,1 0 0,0 0-15,0 0-16,24 0 31,-24 0-15,0 0 46,0 0-46,25 0-1,-26 0 1,26 0 0,0 0-1,-26 0 16,1 0 16,0 0-15,0 0-17,0 0-15,24 0 281,-24 0-265,25 0 0,-1 0-16,-24 0 15,0 0 1,24 0 0,-24 0 15,0 0-16,0 0 17,0 0 155,-25 25-171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5:06:47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15925 1364 0,'24'25'141,"-24"0"-125,25-25-1,-25 25 1,0-1 15,25-24 79,25 0-79,49 0-31,-50-24 15,1-1 1,-25 25 0,0-25-1,-25 0 1</inkml:trace>
  <inkml:trace contextRef="#ctx0" brushRef="#br0" timeOffset="1219.8101">20960 1563 0,'25'0'31,"-25"24"1,25 1-17,-25 0 16,24 0-15,-24 0 0,25-25-1,-25 25 1,25-25 0,0 0 30,24 0-30,-24 0 0,50 0-1,-26-50 1,75-25 0,-74 26-16,-1 24 15,-24-25 1,0 50-1,0-24 1</inkml:trace>
  <inkml:trace contextRef="#ctx0" brushRef="#br0" timeOffset="40800.2245">5730 7169 0,'0'-25'94,"49"25"-63,-24 0-15,0 0 0,25 0-1,-1 0 1,-24 0 15,0 0 0,0 0-15,0 0 109</inkml:trace>
  <inkml:trace contextRef="#ctx0" brushRef="#br0" timeOffset="42010.027">8830 6995 0,'25'0'78,"25"25"-63,-1 0 1,26-25 0,-25 0-1,-26 24 1,51-24-1,-26 25 1,-24-25-16,0 0 16,0 0 31</inkml:trace>
  <inkml:trace contextRef="#ctx0" brushRef="#br0" timeOffset="45002.0189">5482 7739 0,'25'0'94,"-1"25"-79,-24 24 17,25-49-17,-25 25 1,25-25 78,0 0-47,0 0-32,24 0 1,1-25-1,49-49 1,0 49-16,-74 0 16,0 25-1</inkml:trace>
  <inkml:trace contextRef="#ctx0" brushRef="#br0" timeOffset="46301.8888">6226 8434 0,'0'24'78,"0"26"-62,0 0 0,0-1-1,0-24 1,0 0-1,0 0-15,0-1 32,74-73 93,50-75-110,25 0 1,-25 25 0,-25 49-1,-74 25 1,-25 0 15</inkml:trace>
  <inkml:trace contextRef="#ctx0" brushRef="#br0" timeOffset="50823.9055">13866 9029 0</inkml:trace>
  <inkml:trace contextRef="#ctx0" brushRef="#br0" timeOffset="52987.3483">16743 7466 0,'0'-25'47,"0"1"-16,25-1-15,149 0-16,24-25 15,25 26 1,1-1 0,-125 0-1,-50 25 1,-24 0 0,0 0-1,0 0 16,0 74-15,-1 26 0,1 48-1,-25 175 1,0-25 0,0 98-1,0 26 1,0-124-1,0-174 1,0 0-16,0-50 16,0-49-1,0 0 17,0 49 61,25-24-93,-25 24 16,0 1 0,0-26-1,0-24 1,0 0-1,0 0 17,0 0-17,-25-25-15,25 24 16,-49-24 0,-1 25-1,0-25 1,26 25-1,-1-25 1,-25 0 0,1 0-1,24 0-15</inkml:trace>
  <inkml:trace contextRef="#ctx0" brushRef="#br0" timeOffset="91504.0451">7342 14883 0,'25'0'125,"25"0"-109,-1 0-1,1 0-15,24 0 16,-24 0-1,-25-25 1,24 25 0,-24 0-1,25 0 1,-26 0 15</inkml:trace>
  <inkml:trace contextRef="#ctx0" brushRef="#br0" timeOffset="93526.3951">11658 14908 0,'75'0'94,"-1"0"-78,0 0-1,-49 0 1,0 0 15,0 0-15,0 0-1,-1 0-15,26 0 16,24 0 0,-24 0-1,25 0 1,-51 0-1,1 0 1,0 0 0,0 0 31,49 0-32,-24 0 1,-25 0-1,-1 0 1,1 0 31,0 0-16,0 0-15,0 0-1,-1 0 32</inkml:trace>
  <inkml:trace contextRef="#ctx0" brushRef="#br0" timeOffset="95790.9057">15974 14957 0,'25'0'78,"25"0"-62,-1 0-1,-24 0 17,0 0-17,24 0 16,-24 0 1,0 0-32,0 0 31,0 0 0,-1 0-15</inkml:trace>
  <inkml:trace contextRef="#ctx0" brushRef="#br0" timeOffset="97653.1477">20290 15230 0,'25'0'94,"0"0"-79,24 0-15,1 0 16,24 0-1,-24 0 1,24 0 0,-24 0-1,0 0 1,-25 0 0,-1 0 15,1 0-16,0 0 32,0 0-31,0 0 31</inkml:trace>
  <inkml:trace contextRef="#ctx0" brushRef="#br0" timeOffset="109498.0514">7268 13618 0,'49'0'141,"-24"0"-125,0 0-1,0 0 1,0 0 15,49 0-15,0 0-16,1 0 15,-50 0 1,-25 25 0,24-25-1,1 0 1,25 0 0,-1 24-1,-24-24 1,50 0-16,-26 0 15,-24 0 1,0 0 62,0 0-62,0 0 31,24 0-32,-24 0 1,25 0 0,-1 0-1,-24 0 1,25 0-1,-1 0 1,1 0 0,-1 0-1,-24 0 1,0 0 62,0 0-47,0 0 1,-1 0-1,1 0-16,0 0 17,0 0-17</inkml:trace>
  <inkml:trace contextRef="#ctx0" brushRef="#br0" timeOffset="111836.6114">10344 12328 0,'-50'0'47,"25"0"-32,-24 0 1,24 0 0,0 0-16,0 0 15,-24 0 1,24-25-1,-25 25 1,-24 0 0,24 0-1,-24 0-15,-1 0 16,1 0 0,24 0-1,1 0 1,-1 0-1,0 0-15,-24 25 16,0-25 0,24 25-1,25-25 1,0 0 0,1 0 15,24 25-31,-25-25 15,0 24 48,0-24-47,0 25-1,1 0 1</inkml:trace>
  <inkml:trace contextRef="#ctx0" brushRef="#br0" timeOffset="114028.0705">9054 12229 0,'-25'49'47,"25"-24"-31,-25 25 0,25-25 30,0-1 79,0 1-109,0 0 0,0 0 15,0 0 0,25-25 16,-25 24-47,0 1 47,0 0 375,0 0-391,25 0-15,-25-1-1,25-24 251,-1 0-235,1 25 16,0-25 0,0 0 0,0 0-32,-1 0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5:13:29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16867 6648 0,'0'24'109,"0"1"-93,0 0 15,25-25 32,49 0-48,1 0 1,24-50-1,-49 26-15,24-51 16,25 50 0,-24-24-1,-26 24 1,-24 0 0,-25 0 15</inkml:trace>
  <inkml:trace contextRef="#ctx0" brushRef="#br0" timeOffset="699.4721">18380 6623 0,'25'0'78,"0"0"-62,24 74-16,1-24 15,-50-1 1,25-24-1,0 25 1,0-25 31,24-50 31,1-25-62,-1-24-1,1 24-15,24-24 16</inkml:trace>
  <inkml:trace contextRef="#ctx0" brushRef="#br0" timeOffset="1803.202">21704 6499 0,'25'0'16,"0"0"15,24 25-15,-49 49-1,50-24 1,-50-26 15,0 1-15,25-25 31,0 0 0,24 0-32,-24-49 1,25 24-1,24-25 1,0 25 0,-49 1-1,0 24-15</inkml:trace>
  <inkml:trace contextRef="#ctx0" brushRef="#br0" timeOffset="9636.428">5407 9823 0,'0'0'0,"0"24"47,0 1-32,0 0 1,0 0-16,0 24 16,0-24 15,25-25-16,0 0 64,25-25-79,-1-24 15,50-50 1,1 24-1,-1 1 1,0-25 0,50-1-1,-75 51 1,-24 24 0</inkml:trace>
  <inkml:trace contextRef="#ctx0" brushRef="#br0" timeOffset="17339.5721">13940 11385 0,'0'25'47,"0"50"-31,0-51-1,0 1 1,0 0-1,0 0 1,0 0 0,25-25-1,49-25 48,26-25-48,-1-49 1,25 0-16,0-50 16,25 25-1,-25 0 1,-25 25 0,-49 74-1,-1 0 1,-49 0-16,25 25 31</inkml:trace>
  <inkml:trace contextRef="#ctx0" brushRef="#br0" timeOffset="20816.8932">2902 13667 0,'0'25'110,"0"0"-110,0 0 15,0 0 1,0-1 0,25 1 15,0 0 16,0-25 15,49-25-30,25-24-17,-49-26 1,-25 75-1,-1-49 1,1 49 0</inkml:trace>
  <inkml:trace contextRef="#ctx0" brushRef="#br0" timeOffset="27926.6314">7739 13692 0,'0'50'31,"0"-25"-15,0-1-1,0 26 1,0-25 0,0 0-1,0-1 1,25-24-16,-25 25 15,25-25 32,-1 0-15,1 0-17,25-25 1,-25 1-1,-1-1 1,-24 0-16,25 25 16,-25-25 15,50 0-15,-50 1-1,25 24 1,-25-25-1</inkml:trace>
  <inkml:trace contextRef="#ctx0" brushRef="#br0" timeOffset="32070.3952">6722 14982 0,'50'0'94,"-26"0"-94,76 0 15,-26 0 1,-24 0 0,-25 0-1,24 0 1,-24 0-1,0 0 1,0 0 0,24 0-16,26 0 15,-1 0 1,0 0 0,-24 0-1,0 0 1,-26 25-1,1-25 1,25 0 0,-25 0-1,-1 0-15,26 0 16,0 0 0,24 0-1,-24 0 1,-1 0 15,-24 0 16,25 25-16,-25-25-15,-1 0 46,-24 24-30,25-24 14,0 0 17,0 0-16,0 0 0,-1 0 46,-24 25-77</inkml:trace>
  <inkml:trace contextRef="#ctx0" brushRef="#br0" timeOffset="61307.9104">16446 9847 0,'0'-24'15,"0"-1"32,49 25-31,26-25-1,24 25 1,74-25 0,199-24-1,1 24-15,-76 0 16,-49 25-1,-74 0 1,-75 0 0,-49 0-1,-1 0 1,1 0 0,-25 0-1,0 0 1,-25 25-16,49 49 15,-49 1 1,25 24 0,25 347-1,-26 249 1,-24-149 0,50 272-1,-50-198 1,0-297-1,25 346 1,49-172-16,-74-225 16,25-148-1,-25-24 1,0-26 0,0-49-1,0 24 220,0 51-220,0-1 1,25 75-1,0-1 1,24 174 0,1-123-1,-25-125 1,-25-25-16,24-74 16,-24 25-1,-148-25 48,-1 0-48,-99 25 1,24-25 0,-495 25-1,-25 24 1,248-24-16,198-25 15,75 0 1,49 25 0,75-25-1,25 25 1,-25-25 0,24 0-1,1 25 1,24-25-1,25 0-15,0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01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algn="ctr"/>
            <a:endParaRPr lang="en-US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server_name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user_password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my_DB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connection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(!$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con)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die("Connection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failed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.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MYSQL DB in PHP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1134987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02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16992" y="2922663"/>
            <a:ext cx="8917082" cy="1902158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MYSQLi</a:t>
            </a: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DDL Commands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2171700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 to MySQL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PHP API Options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 vs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 DB Used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Setup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&amp;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Installation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Database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Website and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Creating a MySQL Database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Connecting to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Database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01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DB Introduction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973680" y="1803960"/>
              <a:ext cx="1482840" cy="432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4320" y="1794600"/>
                <a:ext cx="1501560" cy="43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released in 1995 (developed, disturbed and supported by Oracle corporation)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RDBMS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free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open-source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platform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with WordPress, Drupal, Joomla like CMS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Server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Introduction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53840" y="1625040"/>
              <a:ext cx="5152680" cy="4501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4480" y="1615680"/>
                <a:ext cx="517140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5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hree API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options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PHP developer to make connection with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 database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server. API Stand for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pplication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rogram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nterface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relational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that used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scripting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extensions used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Extension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Extension (Procedural and OOP)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Objects (PDO)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2574308" y="372744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PHP API Options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16360" y="303480"/>
              <a:ext cx="8519040" cy="4965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294120"/>
                <a:ext cx="8537760" cy="49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76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Old, Only Procedural, not Secure as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New, Procedural and OOP,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Secure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can use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with PHP5 or with later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version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 vs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0760" y="419760"/>
              <a:ext cx="6679800" cy="3750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410400"/>
                <a:ext cx="6698520" cy="37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9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Shopify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Pinterest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Udemy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DB Used: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and MYSQL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need following things:</a:t>
            </a: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like Apache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 work with PHP)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 one package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Package (XAMPP)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any platform,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MYSQL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only XAMPP work with PHP freely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DB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and Installation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973520" y="491040"/>
              <a:ext cx="5804640" cy="499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4160" y="481680"/>
                <a:ext cx="5823360" cy="50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16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Website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connect database with your website to insert, retrieve, update and delete data you need: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as MySQL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erver-side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(using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in PHP)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and CSS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Website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44720" y="2312640"/>
              <a:ext cx="6956640" cy="369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60" y="2303280"/>
                <a:ext cx="6975360" cy="37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4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localserver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database manually  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MySQL Database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2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12424</TotalTime>
  <Words>383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653</cp:revision>
  <dcterms:created xsi:type="dcterms:W3CDTF">2021-11-08T00:20:31Z</dcterms:created>
  <dcterms:modified xsi:type="dcterms:W3CDTF">2022-09-14T23:55:04Z</dcterms:modified>
</cp:coreProperties>
</file>