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7"/>
  </p:notesMasterIdLst>
  <p:sldIdLst>
    <p:sldId id="256" r:id="rId2"/>
    <p:sldId id="258" r:id="rId3"/>
    <p:sldId id="274" r:id="rId4"/>
    <p:sldId id="277" r:id="rId5"/>
    <p:sldId id="278" r:id="rId6"/>
    <p:sldId id="279" r:id="rId7"/>
    <p:sldId id="283" r:id="rId8"/>
    <p:sldId id="280" r:id="rId9"/>
    <p:sldId id="284" r:id="rId10"/>
    <p:sldId id="281" r:id="rId11"/>
    <p:sldId id="285" r:id="rId12"/>
    <p:sldId id="275" r:id="rId13"/>
    <p:sldId id="276" r:id="rId14"/>
    <p:sldId id="282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1-13T04:13:08.2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11460 7813 0,'0'25'78,"0"0"-31,0 0-31,25-25 156,-1 0-157,26 0 1,0-25 0,49-25-16,-25 1 15,25-1 1,-49 25 0,0-24-1,-1-1 1,1 25-1,-25 25 1,-1-24 15,1 24 1,0-25-17,0 0 32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1-13T09:59:42.9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12378 1662 0,'0'50'125,"0"-26"-109,0 1 15,0 0-15,24-25 62,1 0-62,25-25-1,24-24 1,50-51-16,50-24 15,-100 75 1,-24 24 0,-50 0 15,25 25-15,-1-25-1,1 25 1,-25-25-1</inkml:trace>
  <inkml:trace contextRef="#ctx0" brushRef="#br0" timeOffset="1048.6991">18678 3398 0,'25'0'62,"24"0"-46,1 0-16,0 0 16,24 0-1,-24 0 1,49 0-1,25 0 1,25 0 0,-25 0-1,-25 0-15,-49 0 16,-1 0 0,-24 0 15</inkml:trace>
  <inkml:trace contextRef="#ctx0" brushRef="#br0" timeOffset="5059.3783">9029 4415 0,'0'25'125,"0"25"-125,0-26 15,0 1 1,0 0 31,25-25 15,0 0-46,148-99 0,50-75-1,-74 75-15,-50 49 16,-49 26-1,-25-1 17,0 25-1,-1 0 31</inkml:trace>
  <inkml:trace contextRef="#ctx0" brushRef="#br0" timeOffset="7450.9658">18529 4837 0,'-25'0'31,"0"0"0,1 0 1,-1 0-17,0 0-15,0 25 16,25 0 0,-25 24-1,25-24 1,0 0-1,0 0 1,0-1 15,0 1-15,50-25 0,-25 0 46,0 0-31,-1-25-15,-24 1 0,25-1-1,-25 0 16,0 0-15,0 0 0,25 1-1,0 24 204,25 0-219,-50 24 16,0 1-1,0 0 17,24-25 14,1 0 64</inkml:trace>
  <inkml:trace contextRef="#ctx0" brushRef="#br0" timeOffset="8651.7713">18678 4961 0,'0'-25'16,"25"25"31,0 0-32,-1 0 17,1 0-17,0 0 1,0 0 15,0 0-15,-1 25-1,-24 0 1,25-25 0,0 25-1,-25-1 17,-25-48 186,25-1-171,0 0-16,0 0 1,0 0 15,0 1-32</inkml:trace>
  <inkml:trace contextRef="#ctx0" brushRef="#br0" timeOffset="9568.377">19025 4887 0,'50'0'47,"-1"0"-16,-24 0 16,0 0-16,0 0-15,-25 24-16,0 1 46,0-50 204,0 1-234,0-1 15,0-25 1</inkml:trace>
  <inkml:trace contextRef="#ctx0" brushRef="#br0" timeOffset="10349.9036">19571 4787 0,'-25'0'32,"0"0"-17,0 0-15,1 25 32,-1-25-17,25 25 1,-25 0-1,0 0 1,25 24 0,0-24-1,0 0 1,0 0 15,0-1 0,25-24-15,0 25 0,0-25-1,-1 0 17,1 0-1,0 0-16,0 0 1</inkml:trace>
  <inkml:trace contextRef="#ctx0" brushRef="#br0" timeOffset="11022.3485">19645 4936 0,'0'-25'15,"0"1"1,0-1 15,0 0-15,25 0 93,-25 0-109,0 0 31,0 50 126,0 0-142,0 0 1,25 0-1,-25 0 17,25-25 15,-25 24-32,25 1 32</inkml:trace>
  <inkml:trace contextRef="#ctx0" brushRef="#br0" timeOffset="12652.4335">19893 4738 0,'0'49'94,"0"1"-79,0-25 1,25 0-16,-25-1 16,25 1-1,0 0 1,24 0 0,1-25 15,-25 0-16,0 0 17,-1 0-17,-24-25 1,25 25 109,0 99-94,0-24-15,-25-51-1,0 1 1,0 25 0,0-25-1,0 24-15,0-24 16,0 25 0,0-26-1,0 1 1,0 0-1,0 0 32,0 0-31,-25-25 62,0-25-47,0 0-15,25 0 0,0-49-1,0 24-15,0-24 16,0 49-1,0 0 17,0 0-1,25 1 16,0 24-32,0 0 32</inkml:trace>
  <inkml:trace contextRef="#ctx0" brushRef="#br0" timeOffset="13767.1762">21034 4539 0,'-24'25'79,"-1"25"-64,25-26 1,-25 1-1,0 25 1,25-1 0,-25 1-1,1 25-15,-1-1 16,0 50 0,0 0-1,0 25 1,25-50-1,0 0 1,0 25-16,0 0 16,50-74-1,-25-25 1,24 24 0,-24-24 15,-25 0-31</inkml:trace>
  <inkml:trace contextRef="#ctx0" brushRef="#br0" timeOffset="14923.9522">27880 4167 0,'25'25'31,"-25"25"-16,0-26 1,50 51 0,-50-1-1,25 1 1,24 24 0,-24-50-16,25-24 15,-50 25 1,49-25-1,-49-1 1,0 1 15,0 50 1,-49-1-32,-1 75 15,25-50 1,0-24-1,-24-1 1,24-49-16,25 0 16,-25-25-1,25 24 1,-25-24 0,1 25-1</inkml:trace>
  <inkml:trace contextRef="#ctx0" brushRef="#br0" timeOffset="17098.4045">22299 5060 0,'0'0'15,"-24"0"1,-26 0-1,25 25 17,25 25-1,-25-50-31,25 24 16,0 1-1,0 25 1,0-25-1,0 24 1,0-24 15,0 0 1,0 0-17,25-25 1,0 0 31,0-25 0,0 0 15,-25-49-46,0 49 15,0 0 0,24-25 16,-24 26-16,0-1 79,25 50 93,-25-1-188,25 1 1,-25 0 31,25-25-31,-25 25-1,0 0 48,25-25-48,-25 24-15</inkml:trace>
  <inkml:trace contextRef="#ctx0" brushRef="#br0" timeOffset="17970.9833">22448 5234 0,'25'0'15,"25"0"17,-26 0-1,1 0 31,0 0-15,-25 25-31,0-1 15,0 1-15,-25-25 109,25-25-110,0 1 17,-25 24-32,25-25 15,0 0 16,0 0-15,0 0 0,0 1-1,25-1 1,0 25 0,-25-25 15</inkml:trace>
  <inkml:trace contextRef="#ctx0" brushRef="#br0" timeOffset="18852.5718">22870 4862 0,'0'25'63,"0"-1"-32,-25 1-15,25 0-16,0 0 31,-25 49-15,25-49-1,-24 0 1,24 24-1,0-24 32,0 25-47,0-25 16,0-1 0,0 26-1,24 0 1,1-26-1,-25 1 1,25-25 0,0 25-1,0-25 1,-1 25-16,26 0 16,-25-25-1,0 0 1,-1 0 15,26 24 0,-25-24-15,0 0-16,24 25 16,-24-25 15</inkml:trace>
  <inkml:trace contextRef="#ctx0" brushRef="#br0" timeOffset="19814.2141">23887 4812 0,'25'-25'16,"24"25"0,-24 0-1,0 0 1,25 0 0,-26 25-1,1-25-15,0 50 16,0-25-1,0-1 1,24 76 0,-24-1-1,-25 0-15,0-49 16,0-1 0,0 1-1,0-1 1,0-24-1,-25 0 1,0 25 0,-49 24-16,49-24 15,-49-1 1,-1-24 0,26 25-1,24-50 1</inkml:trace>
  <inkml:trace contextRef="#ctx0" brushRef="#br0" timeOffset="20325.5513">23440 5457 0,'25'-25'94,"50"-24"-94,24-1 16,-25 50-1,-24-25 1,-25 25 15</inkml:trace>
  <inkml:trace contextRef="#ctx0" brushRef="#br0" timeOffset="20902.9345">24457 5308 0,'0'25'93,"0"0"-77,0 0 0,0-1-1,0 1 1,0 25 62</inkml:trace>
  <inkml:trace contextRef="#ctx0" brushRef="#br0" timeOffset="23750.8336">25350 5011 0,'-24'0'875,"-1"0"-860,0 0 1,0 0 0,0 0-1,1 0 48,-1 0 62,0 49-110,25-24 1,0 0 0,0 0-1,0-1 17,0 1-17,0 0 32,0 0 16,25-25 46,0 0-78,-1 0 16,26 0-16,-25-25-15,24 0-16,-49 0 16,25-24 30,-25 24-30,25-25 0,0 26-1,-25-1 1,0 0 15,25 0 16,-25 75 141,0-1-173,0 1 1,0-25-16,0 0 15</inkml:trace>
  <inkml:trace contextRef="#ctx0" brushRef="#br0" timeOffset="24572.3865">25995 4688 0,'-24'0'79,"-1"25"-48,0 49-16,25-24 1,-25 24 0,25-24-1,-25 0 1,25-26 15,0 1-15,0 0-1,0 0 1,0 0 15,0-1-15,25 1 15,0-25 0,0 0-15,24 0 0,1 0-1,0 0 1,-26 0-16,1 0 16</inkml:trace>
  <inkml:trace contextRef="#ctx0" brushRef="#br0" timeOffset="25730.1556">26739 4738 0,'25'0'109,"-25"24"-109,25-24 16,-25 50 0,0-25-1,25-25 1,-25 25 0,0 0-1,0-1 32,0 26 16,0-25-32,0 99-31,-25-50 15,25-24 1,0-25 0,-25-1 62,0 1-63,25 0 1,-24-25 0</inkml:trace>
  <inkml:trace contextRef="#ctx0" brushRef="#br0" timeOffset="35398.6037">4787 6821 0,'75'0'62,"-1"0"-46,1 25-1,-1-25 1,25 0-16,25 0 16,75 0-1,-26 25 1,26-25-1,-1 25 1,25-25 0,50 0-16,-174 0 15,-49 0 1,0 0 0,-26 0 46</inkml:trace>
  <inkml:trace contextRef="#ctx0" brushRef="#br0" timeOffset="37473.9814">13915 6052 0,'0'25'266,"0"0"-250,50-25 77,24-25-93,274-322 16,-51 74 0,-173 149-1,-49 74 1,-50 26 0,-1 24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1-13T10:00:46.7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14635 9401 0,'25'0'94,"24"0"-78,1 0-1,-1 0-15,26 0 16,-1 0-1,1 0 1,123-25 0,1 25-1,-26-25 1,-24 25 0,-75 0-1,-24 0-15,-25 0 31</inkml:trace>
  <inkml:trace contextRef="#ctx0" brushRef="#br0" timeOffset="18926.6158">9550 12055 0,'0'-25'62,"25"0"-46,49 25-1,-24 0 1,-26 0 0,1 0-1,25 0 1,-1 0 0,26 0-1,24 0 1,25 0-16,-25 0 15,25 0 1,-24 0 0,-1 0-1,-25 0 1,-49 0 0,0 0-16,0 0 15,-1 0 1,1 0-1</inkml:trace>
  <inkml:trace contextRef="#ctx0" brushRef="#br0" timeOffset="23920.9451">9847 12948 0,'0'25'63,"25"-25"-16,50 25-32,24-25-15,0 0 16,-49 24 0,24-24-1,-24 0 1,24 0-1,-24 0 1,24 0 0,1 0-16,-1 0 15,-24 25 1,24-25 0,-24 0-1,-1 0 16,1 0-31,24 0 16,25 0 0,-49 0-1,-25 0 1,0 0 0,0 0 15,24 0-16,1 0-15,-25 0 32,-1 0-32,51 0 15,-50 0 1,24 0 0,-24 0-1,49 0 1,-24 0-1,24 0 1,26 0 0,-26 0-16,0 0 15,-24 0 1,0 0 0,24 0-1,-24 0 1,-25 0-1,-1 0 1,1 0 0,0 0-16,25 0 15,-26 0 1,1 0 0,0 0-1,49 0 235,100 0-234,0 0-1,123 0 1,-98 0 0,-50 0-1,24 0 1,-24 0 0,-25 0-1,0 0 1,25 0-16,-75 0 15,-24 0 1,0 0 0,-26 0-1,51 25 1,-26-25 15,-24 0-31,-25 25 16,25-25 15</inkml:trace>
  <inkml:trace contextRef="#ctx0" brushRef="#br0" timeOffset="25171.779">19621 13295 0,'0'-24'31,"24"24"-16,26-25 1,-25 25 0,74 0-1,0 0 1,-24 0 0,-1 0-1,0 0 1,1 0-1,24 0-15,149 0 16,-99 0 0,25 0-1,-100 0 1,0 0 0,-49 0-1,0 0 16</inkml:trace>
  <inkml:trace contextRef="#ctx0" brushRef="#br0" timeOffset="32725.8172">12179 14536 0,'-50'0'15,"26"0"1,-26 0 0,-24 0-16,-26 0 15,-48 0 1,48 0-1,-123 0 1,25 0 0,-1 0-1,26 49 1,-1-24 0,0 0-16,26 0 15,48-25 1,-98 24-1,99-24 1,24 0 0,1 0-1,-1 25 1,1 0 0,-75 0-1,75-25 1,-1 25-1,26-25-15,-1 0 16,1 0 0,-1 0-1,25 0 1,0 0 0,-24 0-1</inkml:trace>
  <inkml:trace contextRef="#ctx0" brushRef="#br0" timeOffset="34066.7131">9302 14436 0,'-25'0'47,"0"25"-31,-24 25-1,-1-25 1,-74 74 0,49-25-1,1 1-15,49-51 16,-24 26-1,24-25 1,0 0 0,0-1 15,25 26 94,0 0-109,0-1-1,0-24 1,0 0-1,25 0 1,-25-1-16,25 26 16,0-25 15,-1-25-15,1 0 46,0 0-62,0 0 16,0 0-1,24 0 1,-24 0 0,0 0-1,0 0 1,0 0-1,-1 25 1,1-25 0,0 0-1,0 0 1</inkml:trace>
  <inkml:trace contextRef="#ctx0" brushRef="#br0" timeOffset="38783.8545">1786 9922 0,'0'49'46,"0"1"-30,25-25 15,0-25 63,-1 0 31,1 0-109,25 0-1,-1-25 1,26-25-16,24-24 16,-74 49-1,0 0 1,-1 1-1,-24-1 1,25 0 15,0 0-15,0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1-13T10:01:52.3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10691 6648 0,'25'0'109,"-25"24"-62,24-24-31,-24 25 15,25-25-31,0 0 47,0 0-32,0 0 1,173-124 0,25-25-1,-49-24 1,-25 49-1,-75 99-15,-74-25 16,25 50 0,149-124 31,-50 25-32,-75 74 1,-24 0-16,0 1 15,0 24 32,24-25-31</inkml:trace>
  <inkml:trace contextRef="#ctx0" brushRef="#br0" timeOffset="3569.3799">2778 8409 0,'25'0'156,"0"0"-15,0 0-125,-1 0-1,1 0 1,0 0-1,25 0 17,-26 0-32,26 0 31,0 0-15,-26 0-1,1 25 1,25-25-1,-25 0 1,-1 0 0,51 0-16,-26 0 15,26 0 1,-1-25 0,1 25-1,-1 0 1,25-25-1,1 0 1,172-74 0,-98 49-16,-100 26 15,-49 24 1,0 0 0,-25-25-1,50 25 1,-26 0-1,26 0 1,-25 0 0,24 0-1,-24 0 17,25 0-17,-25 0 16,-25 25 188</inkml:trace>
  <inkml:trace contextRef="#ctx0" brushRef="#br0" timeOffset="10874.2503">2108 5631 0,'0'0'0,"-24"0"47,-1 0-31,0 0 15,0 0 0,0 0-15,1 0 15,-1 24 0,-25 1-31,25 25 16,-49 24-1,0 26 1,24-1 0,25-50-1,0-24 1,25 25 0,0-1-1,-25 1-15,1 0 31,24 49-31,0-25 16,-25 1 0,25-1-1,0-24 1,0 24 0,0 75-1,0-25 1,-25-50-1,25 1-15,0-26 16,0-24 0,0 25-1,0 74 1,0-25 0,0 0-1,0 0 1,0-24-1,0-26-15,0-24 16,0 0 0,0 49-1,0-24 1,0 25 0,0-1-1,0-49 1,0 49-1,0-24 1,0 49-16,0-74 16,0 24-1,0-24 1,0 25 15,0-25 0,0 24-15,0-24 0,0 0-16,0 0 15,25-25 1,0 49 0,-1 100-1,1-25 1,0 0-1,0-74 1,-25-25 15,0-1 251,25 26-282,0 0 15,-25-26 1,49 1-1,1 25 1,-1-25 0,26-25-1,-1 24-15,-24 1 16,-25 0 0,-1-25-1,1 0 16,-25 25-15,25-25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1-13T10:03:41.2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2530 10195 0,'-25'0'63,"0"0"-32,1 0 16,48 0 62,51 0-93,-50 0-1,24 0 17,-24 0-17,0 0 1,25 0-1,-26 0 17,1 0-17,0 0 1,0 0 15,0 0-15,-1 0-16,1 0 31,0 0 0,0 0-15</inkml:trace>
  <inkml:trace contextRef="#ctx0" brushRef="#br0" timeOffset="6272.1805">4018 10244 0,'50'0'140,"-25"0"-124,0 0 0,-1 0-1,1 0-15,0 0 16,25 0-1,-1 0 1,1 0 0,-1 0-1,26 0 1,-1 0 0,-24 25-16,-1-25 15,1 0 1,0 0-1,-26 0 1,26 0 0,-25 0-1,0 0-15,0 0 47,-1 0-31,1 0-1,0 0 1,0 0-16,49 0 16,-24 0-1,-1 0 1,1 0 0,-25 0-1,0 0 1,-1 0-16,1 0 15,0 0 1,0 0 15</inkml:trace>
  <inkml:trace contextRef="#ctx0" brushRef="#br0" timeOffset="8234.4919">2729 6276 0,'49'0'63,"1"0"-32,49 0-31,-25 24 15,1-24 1,-1 25 0,-24-25-1,-25 0 1,24 25 0,26-25-1,24 0 1,-25 0-16,-24 0 15,24 0 1,1 0 0,-26 0-1,26 0 1,-26 0 0,-24 0-1,0 0 1,0 0-1,0 0 1,-1 0 0,1 0-1,0 0 32,0 0-47,0 0 31</inkml:trace>
  <inkml:trace contextRef="#ctx0" brushRef="#br0" timeOffset="15983.6565">6300 10269 0,'25'0'31,"0"0"-15,25 0 15,-26 0 0,1 0-15,0 0-1,0 0 1,0 0 15,-1 0 0,1 0-15,0 0 0,0 0 31,0 0-16,-1 0 16,1 0-16</inkml:trace>
  <inkml:trace contextRef="#ctx0" brushRef="#br0" timeOffset="20845.8982">2232 6821 0,'0'25'125,"0"0"-109,0 0 0,0 0-1,0 24-15,0-24 31,0 0-15,0 0 0,0-1-1</inkml:trace>
  <inkml:trace contextRef="#ctx0" brushRef="#br0" timeOffset="23574.7216">2084 7863 0,'0'-25'94,"0"0"-1,0 1-30,24 24 46,1 0-78,0 0-15,0 0 31,0 0-31,-1 0 46,1 0-31,-25 24 32,0 1-32,0 0 16,0 0-16,0 0-15,0-1-1,-25-24 1,25 25 0,-24 0-1,24 0 1,-25-25-16,25 25 16,-25-25-1,25 25 32,0-1 31,0 1-31,-25-25-31,25 25 15,0 0 16,50-25 156,-25 0-172,-1 0 0,1 0 48,0 0-64,0 0 48</inkml:trace>
  <inkml:trace contextRef="#ctx0" brushRef="#br0" timeOffset="28159.7734">11311 7020 0,'25'0'47,"24"0"-31,-24 0-1,50 0 1,-1 0-1,25 0-15,0 0 16,199 0 0,0 0-1,-50 0 1,-75-25 0,-123 25-1,-25 0 1,0 0 15</inkml:trace>
  <inkml:trace contextRef="#ctx0" brushRef="#br0" timeOffset="29068.386">12898 6921 0,'25'24'125,"0"1"-109,0 0-1,0 0-15,-1-25 16,1 0 0,0 0 15,25 0-16,-1 0 1,-24 0 0,25 0-1,-50-25 63,0 0-62,0 0 0,0 1-1,0-1 1,-25 25 0,0-25-16,0 25 15,0 0 1,-24 0 15,-1 0-15,25 0-1,-24 0 1,24 0-16,25 25 16,-25-25-1</inkml:trace>
  <inkml:trace contextRef="#ctx0" brushRef="#br0" timeOffset="30522.3492">6325 8062 0,'0'-25'46,"50"25"17,24 0-63,25 0 16,174 0-1,-74 0 1,-26 0-1,-73 0 1,-1 0 0,-25 0-1,1 0 1,-26 0-16,1 0 16,-25 0-1,-1 0 1,1 0-1</inkml:trace>
  <inkml:trace contextRef="#ctx0" brushRef="#br0" timeOffset="31130.7524">8062 7962 0,'0'50'110,"0"0"-95,0-26 1,0 1 0,0 0 46</inkml:trace>
  <inkml:trace contextRef="#ctx0" brushRef="#br0" timeOffset="53333.5596">4192 8186 0,'0'-25'31,"25"25"16,24 0-32,-24 25 1,25-1-16,-25 26 16,24-50-1,-24 50 1,0-26-1,74 51 1,-99-26 0,25-49-16,0 0 15,-1 0 267,76 0-267,73 0 1,100 50-1,149 0 1,148 24 0,-74 0-1,-173-24-15,-25 0 16,-75-26 0,-25 1-1,-24 0 1,24-25-1,-49 0 1,0 0-16,49 0 16,50 0-1,-74 0 1,-75-25 0,-49 25-1,24-25 1,75 25 203,50-24-204,123 24 1,25 0-1,75 0-15,49 0 16,422-25 0,-421-25-1,-125 50 1,-198 0 0,-75 0-1,-24 0 1,-26 0-1,26 0 17,-25 0 15</inkml:trace>
  <inkml:trace contextRef="#ctx0" brushRef="#br0" timeOffset="54066.0421">12799 8310 0,'25'0'47,"25"0"-32,-26 0-15,26 0 16,0 24 0,24 1-1,50 25 1,-25-1 0,1-24-1,48 25 1,-73-25-16,-26-1 15,1-24 1,-25 0 0,-25 25 46,0 0-46,-99 49-1,-1 75 1,1 25 0,50-50-1,-1-50-15,25-24 16,0-25 15</inkml:trace>
  <inkml:trace contextRef="#ctx0" brushRef="#br0" timeOffset="73074.7174">4217 10220 0,'74'0'46,"-24"0"-30,-1 0 0,1 0-1,74 0 1,0 24-16,-50-24 16,-24 25-1,25 0 1,24-25-1,0 0 1,149 25 0,-50-25-1,-74 0 1,-74 0-16,-25 0 16,0 0-1,74 0 1,50 0-1,-50 0 1,-49 0 0,-26 25-1,1-25 1,25 0 0,-1 0-1,-24 0 1,74 0-1,-24 0 1,24 0 0,-25 0-1,-24 0 1,0 0 0,-26 0 30</inkml:trace>
  <inkml:trace contextRef="#ctx0" brushRef="#br0" timeOffset="73751.166">7367 10492 0,'25'0'0,"24"0"15,1 0 1,0 0 0,-26 0-1,51 50 1,-26-50-1,1 25 1,-25 24-16,0-49 16,-1 50-1,1-25 1,0 0 0,0-25-1,-25 24 1</inkml:trace>
  <inkml:trace contextRef="#ctx0" brushRef="#br0" timeOffset="75216.1436">8508 10443 0,'-25'0'16,"0"0"15,-24 0-15,24 0-16,0 0 15,-24 0 1,24 0 15,0 0 0,25 25-15,-25 24 0,25-24-1,0 0 1,0 0 0,0-1-1,25 1 1,0-25 15,0 0-15,-1 0-16,1 0 15,0 0 1,25 0 0,-26-25-1,1 25 1,0-24-1,-25-1 1,25 25 15,-25-25 16,25 25-16,-25-25-15,0 100 140,0-1-156,0-24 16,0-1 0,0-24 30,0 0 33,0 0-64,0-1 1,0 1-1,0 0-15</inkml:trace>
  <inkml:trace contextRef="#ctx0" brushRef="#br0" timeOffset="77042.3647">8830 10468 0,'0'24'156,"0"1"-125,0 0-15,0 0 15,0 24-15,0-24-1,0 0 32,25 0 0,0 0-31,0-25-1,0 0 48,24 0-32,-24 0 0,25 0 1,-25 0-17,-1-25 63,-24 0-46,0 0 30,0-24-46,0 24-1,0 0 17,0 0-17,-24 25 1,24-25 0,-25 25-1,25-24-15,-25 24 16,25-25-1,-25 25 1,0 0 15,0-25-15,1 25 0,-1 0 30,0 0-14,-25 0-17,26 0 17,-1 0 14</inkml:trace>
  <inkml:trace contextRef="#ctx0" brushRef="#br0" timeOffset="107658.7742">6400 11162 0,'-25'0'31,"25"25"63,0 0-63,0 0 0,25-25-15,-25 49-1,24 1 1,-24-1 0,0 1 15,0-25-15,0 0-1,0 24 1,25-49-1,-25 25-15,0 0 16,0 0 0,0-1-1,0 26 1,25-50 0,-25 50-1,25-26 1,-25 1-1,0 25 1,25-1-16,-25-24 16,24 0-1,-24 0 17,50-25-17,-25 25 1,0-25-1,-1 24 1,26-24-16,-25 0 31,0 0-15,-1 0 0,1 0 30</inkml:trace>
  <inkml:trace contextRef="#ctx0" brushRef="#br0" timeOffset="108747.5044">6796 11782 0,'25'0'109,"0"0"-93,25 0 0,-1 25-16,-24 0 15,25 0 1,-25-25-1,-25 24 1,49-24 0,-49 25-1,25-25-15,-25 25 141,0 0-125,0 0-1,-25 24 1,0-24-1,1 0 1,-1 0 31,25-1 0,0 1-32,-25-25 1,25 25 15</inkml:trace>
  <inkml:trace contextRef="#ctx0" brushRef="#br0" timeOffset="115287.8578">4217 7144 0,'25'0'156,"-1"0"-156,-24 25 32,25-25-17,25 0 17,-25 0-17,-1 0-15,1 0 47</inkml:trace>
  <inkml:trace contextRef="#ctx0" brushRef="#br0" timeOffset="116660.7741">5507 7218 0,'49'0'63,"1"0"-47,-1 0-1,-24 0-15,0 0 31,25 0 32,-26 0-47,1 0-1,0 0 16</inkml:trace>
  <inkml:trace contextRef="#ctx0" brushRef="#br0" timeOffset="117508.3403">7342 7293 0,'0'-25'31,"75"0"-15,-1 25-16,100-25 15,-50 0 1,0 1 0,-50-1-1,1 25 1,-26 0 0,1-25-1,-25 25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1-13T10:08:06.2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3001 17314 0,'0'24'125,"0"1"-94,0 0-15,25 0 0,-25 0-1,0-1 16,0 1-31,25-25 63,0 0 15,-25-25-47,49 1-15,-49-1 0,25 0 30,0 25-30,25-50 15,-26 50 1,-24-24-17</inkml:trace>
  <inkml:trace contextRef="#ctx0" brushRef="#br0" timeOffset="2781.8526">4366 17314 0,'-25'-25'31,"25"50"63,0-1-79,0 1 1,0 0 15,0 0-31,0 0 16,0-1 15,25-24 79,-1 0-32,26 0-47,0-24-15,-26-26-16,26 50 15,-25-25 16,-25 0-15,49 25 0,-24-24 15,0 24-15,-25-25 15</inkml:trace>
  <inkml:trace contextRef="#ctx0" brushRef="#br0" timeOffset="10840.2265">6400 13767 0,'24'0'110,"26"0"-95,74-50 1,223-74-1,-198 50 1,-74 74 0,-26 0-1,1-25 1,-1 0 15,26 25-31,24 0 16,-49 0-1,-1 0 1,-49-25 0,25 25 15,0 0-15,0 0-1,-25-25 1,24 25-16,26 0 15</inkml:trace>
  <inkml:trace contextRef="#ctx0" brushRef="#br0" timeOffset="12236.1564">7987 13271 0,'25'0'125,"-25"24"-109,25 1-1,0 0 17,24 0-17,-49 0 1,25-25 15,25 0-31,-26 0 16,1 0-1,0 0 48,-25-25 62,0 0-110,0 0 1,0 0 0,0 1 15,-25 24 0,0-25-15,1 25-1,-1-25 17,0 25-32,0 0 31,0 0-15,1 0 15,-1 0-16,0 0 32,0 25-15</inkml:trace>
  <inkml:trace contextRef="#ctx0" brushRef="#br0" timeOffset="13204.8007">7541 14461 0,'49'0'140,"-24"0"-124,99-25 0,-50 1-1,-49-1 1,0 25 0,25 0-1,-26-25 1,1 25-1,0-25-15,0 25 16,0 0 0,0 0-1,24-25 1,1 0 0,-25 25-1,-1 0 32,1 0-16</inkml:trace>
  <inkml:trace contextRef="#ctx0" brushRef="#br0" timeOffset="14331.5612">8582 13841 0,'0'25'109,"0"0"-93,0-1-1,25 1 17,-25 0-1,25 25 0,0-1-15,-25-24 15,25 0 0,-25 0-15,0-1 0,0 1-1,0 0 16,0 0-15,24-25 0,-24 25 31,0-1-32,0 1 16</inkml:trace>
  <inkml:trace contextRef="#ctx0" brushRef="#br0" timeOffset="15641.4298">7342 15602 0,'25'0'110,"25"0"-95,-26 0 1,26-25-16,24 1 16,-24 24-1,0-25 1,-1 0 0,-24 25-1,25-25 1,49 0-16,0-24 15,-49 24 1,-25 25 0,-1 0-1</inkml:trace>
  <inkml:trace contextRef="#ctx0" brushRef="#br0" timeOffset="17890.925">8533 14883 0,'0'-25'16,"25"25"93,24-25-77,1 0-17,-25 25 16,-1 0 16,1 0-31,0 0-16,0 0 31,-25 25-15,25-25-1,-25 25 1,0 0 0,0 0-1,0-1 1,0 1 0,0 0-1,0 0 1,0 0-1,-25-1 1,25 1 0,-25-25-1,25 25 1,-25-25 0,0 50-1,25-26 16,-24-24-15,24 25 0,0 0-1,0 0 17,0 0-17,0-1 1,0 1-1,0 0 1,0 0 15,0 0 1,24-50 93,51-25-110,-50 25 1,-1 1-1,26-1 1,-25 0 15,49 0-31,1-24 16,-26 24 0,-24 25-1,0-25 1,0 25-1,0 0 17</inkml:trace>
  <inkml:trace contextRef="#ctx0" brushRef="#br0" timeOffset="25361.9111">1786 14883 0,'25'0'47,"0"0"-31,-1 0 0,1 0-16,0 0 15,0 25 1,0-25-1,49 24 1,-24-24 0,24 0-1,-24 25 1,-1-25 0,-24 25-1,49-25-15,-49 0 16,0 25-1,25-25 1,-1 0 0,-24 0 15,0 0-31,24 0 16,-24 0 15,25 25-31,0-1 31,-26-24 0,1 0-15,0 0 0,0 0-1,-25 25 1,25-25 15,24 0 63,-24 0-63,0 0-15,0 0-1,-1 0 1,1 0 15</inkml:trace>
  <inkml:trace contextRef="#ctx0" brushRef="#br0" timeOffset="29854.902">6499 17239 0,'0'25'140,"0"25"-124,0-26 0,0 1-1,0 0 17,25-25-1,24 0 94,1-25-110,74-49 1,25-50 0,-25 25-1,0 24 1,-75 26 0,-24 24-1,0 25 1,25-50-16,-26 1 15,1 49 1,-25-25 31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1-13T12:04:56.5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10914 4713 0,'0'25'15,"25"-25"63,0 0 32,-1 0-95,1 0 1,-25-25 0,25 0-16,0 25 15,0-25 16</inkml:trace>
  <inkml:trace contextRef="#ctx0" brushRef="#br0" timeOffset="23514.6752">2679 8111 0,'0'0'0,"-25"0"31,-25 0-15,26-25 0,-1 25 15,0 0 0,0 0 0,25-24 47,75 24-31,-1 0-31,-24 0 0,-1 0-1,-24 0-15,25 0 16,-25 0-1,-1 0 1,1 0 0,0 0 15,0 0-31,24 0 16,1 0-1,0 0 1,-26 0-1,1 0 1,0 0 0,0 0-1,0 0 1,-1 0 0,26 0 46,-25 0-46,-25 24 140</inkml:trace>
  <inkml:trace contextRef="#ctx0" brushRef="#br0" timeOffset="28447.9646">2307 9227 0,'25'0'172,"-1"25"-157,1-25 17,25 0-1,-50 25-16,25-25 1</inkml:trace>
  <inkml:trace contextRef="#ctx0" brushRef="#br0" timeOffset="31713.1387">2034 7268 0,'0'0'0,"-74"25"16,-26-1-16,76 1 15,-1-25 1,0 0 0,25 25-1,-25-25 1,25 25 0,-25 0-1,25-1 1,-24-24-1,-1 75 1,0-1-16,0 50 16,0-25-1,0 1 1,25 24 0,-24 49-1,-1-24-15,25 50 16,-25-51-1,25-24 1,-25 0 0,25 50-1,0-75 1,-25-24-16,25-1 16,0 1-1,0-26 1,0 1-1,0-25 1,0 24 0,25-49 218,0 0-218,0 0-1,-25 25 1,25-25 0</inkml:trace>
  <inkml:trace contextRef="#ctx0" brushRef="#br0" timeOffset="40264.8418">2332 13122 0,'49'0'31,"1"0"-15,-25 0-16,24 24 15,1 1 1,24 0-1,-49-25 1,25 0 0,-25 0-1,24 25-15,1 0 32,-25-25-17,-1 0 1,26 0-1,0 0 1,-26 0 0,1 0 31,0 0-16,0 0-31,0 0 31,-1 0 0,1 0-15,0 0 46</inkml:trace>
  <inkml:trace contextRef="#ctx0" brushRef="#br0" timeOffset="42985.6569">16892 11906 0,'0'25'15,"0"0"17,0 0-17,0-1-15,0 26 16,0-25-1,0 0 1,0 24 0,0-24 15,0 0-15,0 0 15,25-25 31,0 0-46,49-75 0,75-24-1,24-25 1,76-99-1,-101 99 1,-73 49-16,-26 26 16,-24 24 15,0 25 16,0-25-47</inkml:trace>
  <inkml:trace contextRef="#ctx0" brushRef="#br0" timeOffset="54133.0904">2356 14337 0,'25'0'94,"0"0"-79,25 0 1,-1 0 15,1 0-31,24 25 16,1-25-16,-26 0 15,-24 0 1,25 0 0,-25 0-1,24 0 1,-24 0 15,25 0 0,-26 0 1,1 0-17,0 0-15,0 0 31,0 0 32,-1 0 15,1 0-62</inkml:trace>
  <inkml:trace contextRef="#ctx0" brushRef="#br0" timeOffset="58777.1814">16421 14337 0,'25'0'94,"-1"0"-63,26 0 1,0 0-17,24 0-15,0 25 16,1-25-1,-50 0 1,-1 0 0,1 25-1,0-25-15,0 0 16,24 0 0,-24 25 30,25-25-14,-25 0-17,-1 0-15,26 0 16,-25 0 46</inkml:trace>
  <inkml:trace contextRef="#ctx0" brushRef="#br0" timeOffset="67443.9624">15825 13196 0,'25'0'62,"0"0"-46,49 0 0,1 0-16,-1 0 15,1 0 1,-1 0-1,-24 0 1,-1 0 0,1 0-16,0 0 15,-1-25 1,26 0 0,73 1-1,1-1 1,-50 0-1,-24 0 1,-26 25-16,1-25 16,0 25-1,-26 0 17,1 0-17,0 0 1</inkml:trace>
  <inkml:trace contextRef="#ctx0" brushRef="#br0" timeOffset="75553.3682">16073 15627 0,'25'-25'78,"50"25"-62,-26 0 0,50 0-1,1 0 1,-1 0 0,25 0-1,-74 0 1,-26 0 15</inkml:trace>
  <inkml:trace contextRef="#ctx0" brushRef="#br0" timeOffset="81466.3089">16197 17090 0,'25'0'46,"25"0"-30,24-24 0,26-1-1,-1 0-15,50 0 16,-75 25 0,0-25-1,1 25 1,-26 0-1,26 0 1,-1 0 0,-24 0-1,-25 0 1,-1 0 0,1 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1-13T04:13:28.7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8384 7838 0,'0'25'78,"0"0"-63,0 0 1,0-1-16,0 1 31,0 25-31,0-25 16,0 0-1,0-1 17,0 1-1,25-25-15,0 0 30,49 0-30,-24-49 0,98-100-1,26 0 1,-25 0 0,0 25-1,-25 25 1,-25 24-16,-74 51 15,0-1 1,24 0 0,1 0-1,-25-24 1,-1 49 0</inkml:trace>
  <inkml:trace contextRef="#ctx0" brushRef="#br0" timeOffset="2743.8272">8558 9426 0,'0'25'141,"24"24"-126,-24-24 1,0 0 31,25-25-32,25 0 32,-1-25-31,51-49-1,148-100 1,-75 50 0,-73 74-1,-76 26 1,1 24 0,-25-25-1</inkml:trace>
  <inkml:trace contextRef="#ctx0" brushRef="#br0" timeOffset="4101.7386">9525 9971 0,'0'50'94,"25"-25"-78,-25 0 15,0 0-15,0-1-1,0 26 1,0 0-16,0-1 16,0 1 15,0-25 0,25-25-15,-1 0 77,26 0-61,0-25-17,-26-25 1,26 1 0,0-1-1,-26 0-15,26 26 16,-50-1-1,50-25 17,-1 0-17,-24 26-15,50-26 16,-26 0 0,1 26-1,-1-26 1,-24 50-1,0-25 1</inkml:trace>
  <inkml:trace contextRef="#ctx0" brushRef="#br0" timeOffset="5736.8238">10542 11112 0,'0'25'78,"0"0"-62,0 25-1,0-25 1,0-1 0,0 26-1,0-25 1,25 0-1,-25-1 1,25-24 93,24 0-93,26-74 0,49 24-1,0-74 1,0-25 0,-50 50-16,-24 50 15,-25-1 1,-1 25-1,1 0 1,25-24 0,-25 24 15,-25 0-15,24 25-1,1 0 16</inkml:trace>
  <inkml:trace contextRef="#ctx0" brushRef="#br0" timeOffset="23882.9217">14238 4539 0,'74'0'62,"1"0"-46,-1 0 0,25-25-1,100-24 1,-75 24 0,49-25-1,-24-24 1,0 24-16,50-24 15,-26 49 1,1 0 0,-75 25-1,0 0 1,-24 50 0,-26 49-1,50 149 1,-49 50-1,25 322-15,-26-124 16,-49-124 0,50 372-1,-50-124 1,49 670 0,-49-546-1,0-471 1,0-149 343,0 0-343,0 372-1,0 50 1,0-223 0,0-26-16,0 150 15,0-75 1,0-99 0,0-125-1,-24-23 1,-1-51-1,-25 0 1,1 26 0,-1-1-1,-74 124-15,49-74 16,-24-75 0,50 1-1,-26-26 1,50-24-1,1 25 1,-51-26 0,50 1-1,-24 0-15,49 0 32,-25-25-17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1-13T04:15:51.4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16197 5457 0,'-24'0'31,"73"0"32,1 0-48,24 0 1,75 25 0,25 24-1,-50 1 1,0-25-1,-25 24-15,0-49 16,0 0 0,1 0-1,-1 0 1,-25 0 0,1 0-1,-1 0-15,50 0 16,-25 0-1,-24 0 1,-1 0 0,1 0-1,-26 0 1,1 0 0,-25 0-1,24 0-15,1 0 16,-25 0 15,-1 0 16</inkml:trace>
  <inkml:trace contextRef="#ctx0" brushRef="#br0" timeOffset="21372.254">11683 6648 0,'0'24'140,"0"26"-124,0-25 0,25 0 15,0-25 78,-1 0-93,26-75-16,74-24 16,74-75-1,-24 26 1,25 24-1,-125 49 1,-24 50 0,-26 25 140</inkml:trace>
  <inkml:trace contextRef="#ctx0" brushRef="#br0" timeOffset="48638.4266">21530 7689 0,'0'0'0,"25"0"109,50-24-93,123-1-16,100-25 15,74-24 1,25-1 0,0 1-1,421 0 1,-173-1-1,-74 26 1,-224 49 0,-49-25-1,-100 25-15,-24 0 16,74 0 0,-25 0-1,-99 0 1,0 0-1,-50 0 1,-24 0 0,24 0-16,-49 0 15,0-25 17,0 25-17,49 25 220,1 49-220,49 25 1,-25 50-1,0 99 1,0 100-16,-49-175 16,-50-98-1,0-26 1,0-24 31,0 0 15,0 0-46,-75-25 0,-49 24-1,0 1 1,0 0-16,-99 25 15,-496 74 1,99-100 0,124 1-1,74 25 1,99-50 0,51 25-1,24-25-15,0 24 16,24 1-1,51 0 1,49 25 0,49-50-1,-49 24-15,50 26 16,-1-25 0,26-25-1,-26 50 1,26-26-1,-1 1 1,-198 0 187,-124 25-203,74 24 16,50-24-1,50-1 1,24 1 0,50-25-1,75-25-15,-1 0 16,0 24 0,26-24-1,-1 0 1,-25 0-1,25 0 1,1 0-16,-1 0 16,0 0-1,0 0 17,0 0-1,1 0-16,-1 0 1,25-24 0,-50-26-1,50 25 1,0-24 0,0-1-16,0 0 15,-25 1 1,25-1-1,0 1 1,-25-26 0,25 25-1,-24 1 1,24 24-16,0 0 16,0-24-1,0 24 1,0 0-1,-25-25 1,25 26 0,0-1-1,0 0 1,0 0 0,0 0-1,0-24 1,0 24-1,0 0 17,0 0 15,0 1-32,0-1-15,0 0 31,0 0 1,0 0 15,0 1-32,25-1 1,-1 0-1,1 0 1,50-24 0,-26-1-1,1 0 1,24 26 0,1-26-16,-1 25 15,-24 0 1,24-24-1,-24 24 1,49-50 0,-49 26-16,49-26 15,0 51 1,-25-1 0,-24 25-1,0 0 1,-1 0-1,-24 0 1,0 0-16,0 0 31,0 0 1,-1 0-17,1 0 1,0 0-1</inkml:trace>
  <inkml:trace contextRef="#ctx0" brushRef="#br0" timeOffset="50051.3735">21853 7665 0,'0'24'156,"0"26"-140,0 0-16,0-26 31,0 26-31,25 0 16,-25-1 0,25 1-1,-25 24 1,0-49-1,0 25 1,0-25 0,0-1-16,0 1 15,0 0 1,0 0 0,0 0-1,0 24 1,0-24-1,0 0 1,0 0 0,0 24-1,0-24 1,0 0 0,0 0-1,0 24 16,0-24-15,0 25 0,0-26-1,0 26 1,0-25-16,0 24 16,0-24-1,0 25 1,0-25-1,0-1 17,0 1-1,0 0-15,0 0-1,0 0 1,0 0-1,0-1 17,0 1 15,0 0-32,0 0 1,0 0 31,24-25-32</inkml:trace>
  <inkml:trace contextRef="#ctx0" brushRef="#br0" timeOffset="51705.4725">23490 7392 0,'0'25'78,"0"-1"-62,0 1 0,0 0-1,0 25 1,-25 49-16,25-25 15,-25 25 1,25-74 0,-24 25-1,24-25 1,0 24 0,0 26-1,0-1 1,0 1-1,0-51-15,0 1 16,0 0 0,0 25-1,0-1 1,0-24 15,0 0-15,0 0-16,0-1 15,0 1 1,0 0 15,0 0-15,0 24 0,0-24-16,0 0 15,0 0 1,0 0-1,0-1 17,0 1-1,0 0 47,0 0-31,0 0 31</inkml:trace>
  <inkml:trace contextRef="#ctx0" brushRef="#br0" timeOffset="53685.7954">25648 7169 0,'0'24'62,"0"1"-46,0 25-16,0-1 16,0 1-1,0 24 1,0-24 0,0 24-1,0-24 1,0-25-1,0 49-15,0-49 16,0 74 0,0 0-1,0-24 1,0-1 0,0-24-1,0 0-15,0-1 16,0 1-1,0-25 1,0-1 0,0 1-1,0 25 17,0-25-1,0-1-16,0 1-15,0 0 47,0 0 31,0 0-62,0-1 0,0 26-1,0 0 1,0-26 15,0 1 16,0 0-16</inkml:trace>
  <inkml:trace contextRef="#ctx0" brushRef="#br0" timeOffset="56021.3505">20935 8508 0,'0'0'0,"0"-25"79,0 0-48,25 25-16,0-24 1,0 24 0,24-50-16,-24 25 15,0 25 1,0 0 0,-1 0 46,1 0-46,-25 25 15,0 0 0,0 24-15,0-24 15,0 0-15,0 25 15,-25-26-15,25 1-1,-24 0 1,-1 0-1,0 24 1,25-24 0,-25-25-1,0 25 1,25 0 0,0 0 15,-24-1-16,24 1 1,0 0 0,0 0 15,0 0 0,49-25 63,1 0-78,-1 0-1,-24 0 1,0 0 15,0 0 0,24-25 79,-24 0-79</inkml:trace>
  <inkml:trace contextRef="#ctx0" brushRef="#br0" timeOffset="57966.6655">22473 8086 0,'-25'-24'47,"-24"24"-31,24 0 0,-25 0 15,25 0-16,-49 24 1,24-24-16,1 25 16,24 0-1,0-25 1,25 25 140,0 24-140,0-24 15,0 0 0,25 25-31,-25-26 16,0 51 0,0-26-1,0-24 1,50-25 93,-1-25-93,1 1-1,-1-26-15,1 50 16,-25-25 15,49 50 16,-49 0-31,0 0-1,-25 24 1,25-24 0,-25 0-1,24-25 1,-24 25-16,0-1 47,0 1-16,0 0-15,0 0-1,-24 0 32,-1-25-16,-50 24-31,75 1 16,-49-25 0,24 25-1,0-25 1,0 0 0,1 0-1,-1 0 1,0 0 31,0 0-32</inkml:trace>
  <inkml:trace contextRef="#ctx0" brushRef="#br0" timeOffset="59593.7301">24482 7813 0,'-25'0'47,"1"0"-31,-26 50-1,50-25 1,-50 24 0,26-49-1,-1 75-15,0-50 16,0 24 0,25 1-1,-25 0 1,25 24-1,0-49 1,0 24-16,0 1 16,0-25-1,0 0 17,0-1-1,25-24-16,25 25 1,24-25 0,-24 0-1,24 0 1,-49 0 0,25 0-1,-50-25 126,0 1-126,0-26 1,0 25 0,-25 0-1,-50 1 1,51-1 0,-76 25-1,26 0 1,49 0-1,-24 0-15,24-25 32</inkml:trace>
  <inkml:trace contextRef="#ctx0" brushRef="#br0" timeOffset="60695.4639">26392 7441 0,'0'25'47,"0"0"-32,0 0 1,0 24 15,0-24 1,0 0-17,0 25-15,0-26 16,0 26-1,0 0 1,0 24 0,0 0-1,-25 1 1,25-25-16,0-26 16,0 26-1,0-25 1,0 0-1,0-1 1</inkml:trace>
  <inkml:trace contextRef="#ctx0" brushRef="#br0" timeOffset="62342.5629">26665 7789 0,'-25'0'93,"25"24"-93,0 1 16,0 25 0,0-25 15,0 24-15,0 1 15,0-25-16,25-25 1,0 0 62,0 0-62,49-25-1,50-25 1,0-49 0,-49 49-16,-26 1 15,-49 24 32,-25 25 94,1-25-126,-1 25 1,0-25 0,-25 25 15,1 0-15,24 0-1,0 0 16,-25 0 1,26 0-1,-1 0 16,0 0 93,25 25-124,0 0 15,0 0 1,0 0 46</inkml:trace>
  <inkml:trace contextRef="#ctx0" brushRef="#br0" timeOffset="65524.6834">20960 9872 0,'25'0'94,"0"0"-78,-1 0-16,1 0 15,50 0 1,-1 0 0,0 0-1,26 0 1,73 0-16,26 0 31,-26 0-31,1-25 16,24 1-1,1-1 1,-26 25 0,26-75-1,-75 75-15,-50 0 16,-49-24 0,0 24-1,0-25 1,0 25-1,-1 0 17,26-25 202,24 25-218,50 0-1,-24 0 1,-26-25-16,25 25 16,0 0-1,199-74 1,-25 24-1,0 1 1,-25-1 0,-25 25-16,75 0 15,24 25 1,-74 0 0,-99 0-1,-25 0 1,0 0-1,-25 0-15,-24 0 16,-1 0 0,-24 0-1,49 0 1,-49 0 0,-1 0-1,1 0 1,-25 0 265,-25-24-250,24 24-15,1 0 0,-25-25 30</inkml:trace>
  <inkml:trace contextRef="#ctx0" brushRef="#br0" timeOffset="77659.7791">20439 7144 0,'-25'25'47,"25"-1"-47,0 1 16,-25 25-1,25-1 1,0 1 0,0-25-1,0 0 1,0-1 0,0 1-1,0 0 1,25-25 15,0 0 16,-25-50 0,50 26-32,-26-51 1,-24 50 0,0-24-1,0 24 17,0-25-1,0 26-16,0-1 17,-24 25-17,-1-25 1,0 25 0</inkml:trace>
  <inkml:trace contextRef="#ctx0" brushRef="#br0" timeOffset="78759.5071">22523 6672 0,'0'25'15,"0"25"1,0-25 0,0-1-16,0 1 31,0 0 0,0 0-15,0 0-1,0 0 17,0 24-1,0-24 0,0 0-15,0 0 15,0-1-15,0 1-1,0 0 17,0 0 14,0 0-30</inkml:trace>
  <inkml:trace contextRef="#ctx0" brushRef="#br0" timeOffset="80499.6679">24457 6400 0,'0'0'0,"0"-25"31,50-25 47,0 50-62,-1-25-1,-24 25 17,25 0-1,-26 0 0,-24 25-15,0 0 15,0 0-15,0 24-1,0-24 1,0 0-1,0 0 17,0 0-1,0-1-15,-24 1-1,24 0 1,-25 0-16,0 0 31,25-1-15,-25-24-1,25 25 1,0 0 31,-25 0-32,25 0 1,0 24 0,0-24-1,0 0 17,0 0-1,0 0-16,25-25 79,0 0-78,25-25-1,-1 0 1,26 0 0,-75 0-1,24 25 1,1 0 62,25-25-62,0 25-16,-26-24 15,1 24 1,0 0 93</inkml:trace>
  <inkml:trace contextRef="#ctx0" brushRef="#br0" timeOffset="83821.8837">26268 6499 0,'0'-25'16,"25"25"62,25-25-47,24 0-15,0 1 0,-24-26-16,-25 50 15,0 0 1,-1 0 0,1-25-1,25 25 16,-25-25-15,-1 25 0,-24 25 109,0 0-94,0 25-15,-24-26-16,-1 1 15,25 0 1,-25 0-1,25 0 17,-25-1-17,0 1 1,1 0 46,24 0-15,0 0 47,-25-1-78,25 1 31,25-25 140,24-25-171,-24 25 15,-25-24 0,25 24-15,0 0 31,-1 0-16,1 0 16,0 0 15,0 0-15,0 0-16,-1 0 16,-24 24 0,25-24-31,-25 25 15,0 0 16,0 25-16,-25-26-15,25 1-1,0 0 1,-24 0 0,-1-25-1,25 25 1,-25 0 15,25-1-31,-25 1 31,25 0 1,-25-25-17,1 0 1,24 25 0,-25 0-1,25-1 16,-25-24 1,0 25-1,0-25-15,1 0 15,-1 0-16,0 0 1,0 0 0,0 0 31,1 0-16,24-25 47,-25 1 109,25-1-155,-25 25 30,25-25 1,0 0-1,-25 25-31</inkml:trace>
  <inkml:trace contextRef="#ctx0" brushRef="#br0" timeOffset="91903.2708">29071 6796 0,'0'25'0,"0"0"16,0 25 0,0 24-1,0-24 1,0 24-1,0-24 1,0-1 0,0-24-1,0 0 1,25-25-16,0 0 31,0 0-15,-1 0-1,1 0 1,25 0 0,-25 0-1,-1-25 1,1 25 93,0 25-93,0 0 0,-25 0-16,0-1 15,0 1 16,25-25 32</inkml:trace>
  <inkml:trace contextRef="#ctx0" brushRef="#br0" timeOffset="92437.6305">29716 7094 0,'25'-49'62,"24"24"-46,1-25 0,-25 50-1,0-25 1,24 25 15,1-24 0,-25-1-15</inkml:trace>
  <inkml:trace contextRef="#ctx0" brushRef="#br0" timeOffset="93452.3079">30287 6548 0,'24'0'79,"-24"25"-64,0 0 1,0 0-1,0 0 17,0-1 15,25-24-32,0 50 63,-25 0-46,0-26-32,0 1 15,25 0 1,-25 25-1,0-1 17,0-24-1</inkml:trace>
  <inkml:trace contextRef="#ctx0" brushRef="#br0" timeOffset="94583.0573">30634 6796 0,'25'0'16,"49"-74"46,0-25-46,-24 74 0,-25 0-1,-25 0 17</inkml:trace>
  <inkml:trace contextRef="#ctx0" brushRef="#br0" timeOffset="95102.4023">30882 6871 0,'25'0'94,"24"0"-63,26-50-15,-51 25-1,1 1 1,0-1 0,0 25-1</inkml:trace>
  <inkml:trace contextRef="#ctx0" brushRef="#br0" timeOffset="96018.0145">30931 6400 0,'0'-25'16,"50"25"46,24 0-46,1 0-1,24 0 1,-49 25 0,24-1-1,1-24 1,-51 25 0,1-25-16,-25 25 15,25-25 1,-25 25 15,0 0-15,0-1-1,0 26 1,0-25 0,0 24-16,-25-24 15,0 25 1,1-25-1,-1 24 1,25-24 0,-25 0-1,0 0 17,25 0-17,-25-25 16</inkml:trace>
  <inkml:trace contextRef="#ctx0" brushRef="#br0" timeOffset="97554.0368">31700 6276 0,'0'-25'15,"25"0"1,0 0-16,0-24 16,0 49 30,-25-25-30,49 25 47,-24 0-48,0 0 1,0 0 15,-1 25-15,-24-1 15,0 1-15,0 0-1,0 0 1,0 0 31,25-25 31,0 0-47,0 0-15,0 0-1,-1 0 1,1 0 0,0 0-1,0 0 48,-25 49-16,25 1-32,-25 24 1,0 1-1,0-51 1,0 1 31,0 0-31,0 0 15,-25-25-16,0 25 1,0-25 0,0 0-1,1 24 1,-26 1 15,25-25-15,0 0-16,1 0 15,-1 0 1,0 0 15,0 0 32</inkml:trace>
  <inkml:trace contextRef="#ctx0" brushRef="#br0" timeOffset="100710.1413">9699 12626 0,'0'-25'16,"24"25"30,26-25-30,148 0 0,-24 0-1,25 1 1,-1-1-16,0 0 16,26 25-1,49 0 1,-50-25-1,-25 25 1,-49 0 0,-75 0-16,1 0 15,-26 0 1,-24 0 0,0 0-1,0 0 1,0 0-16,-1 0 15</inkml:trace>
  <inkml:trace contextRef="#ctx0" brushRef="#br0" timeOffset="102189.1268">16520 12551 0,'50'0'63,"24"0"-48,-24-25 1,24 25-1,25 0 1,25 0 0,25 0-1,-50-24-15,25 24 16,0 0 0,-24-25-1,73 25 1,-49 0-1,-49 0 1,-26-25 0,1 25-16,-1 0 15,-24 0 1,25 0 0,74 0-1,-50 0 1,-24 0-1,-25 0 1,24 0 31,-24 0-31,0 0-1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1-13T04:17:58.6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16470 4415 0,'0'25'110,"0"0"-95,0 0 1,25-25-1,-25 24-15,0 1 16,25-25 62,0 0-62,49-49-1,50-26 1,25-24 0,0-50-1,0 50 1,-1 25 0,-98 49-1,-25 0-15,0 25 47</inkml:trace>
  <inkml:trace contextRef="#ctx0" brushRef="#br0" timeOffset="2354.5695">22796 5606 0,'49'0'78,"75"0"-63,25-25 1,-50 25 0,-24 0-1,-26 0-15,26 0 16,-1 0-1,50-25 1,174-24 0,-125 24-1,-49 0 1,-74 25 0,0 0-1,-26 0 1,1 0-16,50 0 15,-1 0 1,0 0 0,-24 0-1,0 0 17</inkml:trace>
  <inkml:trace contextRef="#ctx0" brushRef="#br0" timeOffset="4550.0351">2828 6499 0,'25'0'31,"24"0"-16,1 0 1,24 0 0,1 0-1,-1 0-15,25 0 16,0-25 0,174 0-1,-49 25 1,-51-25-1,-24 25 1,-50 0-16,25 0 16,-25 0-1,50 0 1,-25 0 0,-24 0-1,73 25 1,-24 0-1,-25-25 1,25 25-16,0 0 16,-50-1-1,-50-24 1,1 25 0,25 0-1,-51 0 16,1-25 235,50 0-266,24 0 16,0 0-1,-25 0 1,-24 0 0,24 0-1,-24 0 1,74 0-1,0 0 1,-25 0 0,-24-25-16,24 25 31,0-25-15,25 0-16,0 25 15,-49 0 1,-1 0-1,0 0 1,-24 0 0,-25 0-1,0 0-15,-1 0 16</inkml:trace>
  <inkml:trace contextRef="#ctx0" brushRef="#br0" timeOffset="7841.2289">10269 6573 0,'25'0'62,"74"0"-46,-24 0 0,-1 0-1,-24 0 1,24 0 0,25 0-1,199 0 1,-50 0-1,-74 0 1,-50 0 0,-50 0-1,-24 0 1,123 0-16,-49 0 16,50 0-1,49-25 1,-24 25-1,-26-24 1,-74 24-16,-49 0 16,0 0-1,-1 0 32,-24 0-31,25 0-16,-26-25 15,51 25 220,24 0-220,-49 0 1,-25 0 0,-1 0-16,1 0 15,0 0 1,0 0 0,24 0 15,-24 0-16,25 0 1,-25 0 0,24 0 31,1 0-32,-1 0 1,-24 0 78</inkml:trace>
  <inkml:trace contextRef="#ctx0" brushRef="#br0" timeOffset="14858.9071">2332 10195 0,'24'0'94,"1"0"-63,25 0-15,-25 0-16,49 0 31,-24 0-31,-1 0 16,26 0 0,-26 0-1,26 0 1,-50 0-1,24 0 1,-24 0-16,25 0 16,-1 0-1,1 0 1,-25 0 0,-1 0-1,1 0 1,0 0-1,0 0 1,24 0 0,1 0-16,-25 0 15,0 0 1,24 0 0,-24 0 15,0 0-16,0 0 1,-1 0 15,26 0-31,0 0 16,-26 0 0,1 0-1,0 0 63</inkml:trace>
  <inkml:trace contextRef="#ctx0" brushRef="#br0" timeOffset="17051.372">4812 10195 0,'25'25'78,"49"-25"-47,1 0-31,-1 0 16,-24 0 0,-1 0-1,-24 0 1,50 0 0,-1 0-16,0 0 15,26 0 1,24 0-1,0 0 1,49-25 0,-73 25-1,-1 0 1,-50 0 0,-24 0-16,25 0 31,-25 0-16,24 0 1,1 0 0,-25 0-1,-1 0 32,1 0-31,0 0-1,0 0 1,0 0 0,-1 0-1,1 0 1,0 0 0</inkml:trace>
  <inkml:trace contextRef="#ctx0" brushRef="#br0" timeOffset="18001.0019">8830 8632 0,'0'0'0,"0"-25"15,-49 0 1,-50 25 0,24-24-1,-49 24 1,-25 0-16,50 0 16,-25 0-1,0 24 1,50 26-1,-26 0 1,1-1 0,-50 26-1,75-26 1,24-24-16,-24 25 16,0-26-1,24 26 1,0-25-1,-49 49 1,74-74 0,1 25-1,24 0 48,0 0-16</inkml:trace>
  <inkml:trace contextRef="#ctx0" brushRef="#br0" timeOffset="18878.5965">6945 8930 0,'0'24'94,"0"1"-78,0 50-16,0-26 15,0-24 17,0 0-17,0 0 48,25-25-1,25 0-46,49 25 0,-25-25-1,-24 0 1,-25 0-1,0 0-15,-25 24 188</inkml:trace>
  <inkml:trace contextRef="#ctx0" brushRef="#br0" timeOffset="22937.294">12328 11485 0,'0'-25'47,"74"25"-16,1 0-15,49 0-1,-25 0 1,75-25-1,49 0-15,397-49 16,-124 49 0,-198 25-1,-50 0 1,0 0 0,-99 0-1,-1 0 1,-48 0-1,24 0-15,-50 0 16,1 0 0,-51 25-1,1-25 1,-25 25 0,25-25 15</inkml:trace>
  <inkml:trace contextRef="#ctx0" brushRef="#br0" timeOffset="24194.1299">19546 8756 0,'50'-25'63,"24"-24"-48,149-1 1,-99 25 0,-49 25-1,-50 0 1,-1 0 0,1 25 15,-25 25-16,0-1 1,0-24 0,0 25-1,-25 24 1,1 25 0,-26 1-1,0 24 1,50-100-16,0 1 15,50-25 79,24 0-78,50 0-1,25-99-15,0 25 16,-99 24 0,-26 50-1,1 0 1</inkml:trace>
  <inkml:trace contextRef="#ctx0" brushRef="#br0" timeOffset="24620.416">20935 8905 0,'0'49'63,"0"26"-48,0-50 1,-25-25 0,25 25-1,-24-1 1,-1 1 15,0 25-15,0-50-1</inkml:trace>
  <inkml:trace contextRef="#ctx0" brushRef="#br0" timeOffset="25554.0372">21630 8012 0,'0'-50'94,"24"25"-79,26-24-15,0 24 16,-1 0 0,-24 25 15,0 0 0,-25 75-15,0-1-1,0 1 1,0-51 0,0 26-1,0-25-15,0 0 16,0-1 62,50 1-62,49 0-1,0 25 1,-49-50 0,-1 24-1,-24 1 1,0 0-1,-25 0 17,0 49-1,0 75-15,0-99-16,0-26 15,-25-24 16</inkml:trace>
  <inkml:trace contextRef="#ctx0" brushRef="#br0" timeOffset="26213.4756">23068 8186 0,'0'0'0,"25"0"15,0 0 1,-25 24 15,0 26-15,0 0-1,0-26 1,0 1 15,0 0-15,-25-25-1,25 25 1,-25-25-16</inkml:trace>
  <inkml:trace contextRef="#ctx0" brushRef="#br0" timeOffset="26979.9891">23416 7565 0,'24'0'62,"1"75"-62,-25-1 16,25 25 0,-25-49-1,50 0 1,-26-26-1,1 1 17,0-25-32,0 0 15,74 0 1,25-25 0,-49-49-1,-26 49 1,-24 0-1,0 25 1,0 0 47,-1 25-32,1 25-16,-25-25 32</inkml:trace>
  <inkml:trace contextRef="#ctx0" brushRef="#br0" timeOffset="27614.4135">24557 7863 0,'24'0'32,"1"0"-17,0 0-15,0 50 16,24-1 0,-49 1-1,0-25 16</inkml:trace>
  <inkml:trace contextRef="#ctx0" brushRef="#br0" timeOffset="28259.8396">25276 7367 0,'0'-25'32,"25"25"-17,0 0 1,49-49 0,50-26-1,99-24 1,273-149-1,-49 49 1,-174 100 0,-50 50-16,0-1 15,-49 25 1,-75 0 0,0 1-1,-24 24 1,-26-25-1,50 0-15,-74 0 16,0 0 0</inkml:trace>
  <inkml:trace contextRef="#ctx0" brushRef="#br0" timeOffset="35367.5798">19893 9823 0,'0'-25'16,"25"25"46,50-50-46,73 1 0,-24-26-1,-74 75 1,-25 0-16,0-25 16,24 25 15,-24-24-16,49-26 1,1 25 0,-26 0-16,-24 1 15,0 24 17,0-25-17,0 0 1,24 25-1,51-50 1,-51 26-16,1 24 16,-1-25-1,-24 0 1,0 25 15,0 0 16,0 0-31,-1 0 31,1-25-32,0 25 16,-25-25 1,25 25-32</inkml:trace>
  <inkml:trace contextRef="#ctx0" brushRef="#br0" timeOffset="44236.4961">5928 14064 0,'0'-25'110,"50"25"-63,0 0-32,-26 0 1,26 0 0,0 0-16,-1 0 15,1 0 1,-25 0-1,24 0 1,-24 0 0,25 0-1,-26 0 1,1 0 0,25 0-16,24 0 15,-24 0 1,-25 0-1,-1 0 1,1 0 15,25 0 1,-1 0-17,-24 0 1</inkml:trace>
  <inkml:trace contextRef="#ctx0" brushRef="#br0" timeOffset="47645.7633">8260 13990 0,'-25'0'15,"50"0"110,0 0-125,49 0 16,1 0-1,24 0 1,25 0 0,0 0-1,-50 25 1,-24-25 0,-25 0-16,-1 0 15,-24 24 16</inkml:trace>
  <inkml:trace contextRef="#ctx0" brushRef="#br0" timeOffset="50415.6128">11534 14015 0,'0'0'0,"50"0"15,-25 0 1,-1 0 124,1 0-93,0 0-31,49 0 0,-49 0-1,0 0-15,0 0 16</inkml:trace>
  <inkml:trace contextRef="#ctx0" brushRef="#br0" timeOffset="51428.2884">13841 14114 0,'0'-25'93,"50"25"-93,49 0 16,25-25 0,0 25-1,-25-25 1,25 1-1,-25 24 1,-24 0 0,-1 0-1,-49 0-15,25 0 16,-1 0 0,-24 0-1,0 0 16,0 0-15</inkml:trace>
  <inkml:trace contextRef="#ctx0" brushRef="#br0" timeOffset="52540.0294">16818 14213 0,'24'0'78,"1"0"-63,0 0-15,25 0 16,-26 0 0,51 0-1,-26 0 1,51 0 0,-26 0-1,0 0-15,-24 0 16,0 25-1,-1-25 1,1 0 0,-25 0 15</inkml:trace>
  <inkml:trace contextRef="#ctx0" brushRef="#br0" timeOffset="53263.5134">19546 14337 0,'25'0'63,"0"0"-32,24 0-15,-24 0-1,25 0-15,24 0 16,50 0 0,25-25-1,0 0 1,-75 1-1,-49 24 1,0 0 15</inkml:trace>
  <inkml:trace contextRef="#ctx0" brushRef="#br0" timeOffset="54108.074">22423 14287 0,'0'-24'47,"25"24"16,25 0-48,-1 0 1,26 0-1,-1 0-15,1 0 16,49 0 0,-25 0-1,-25 0 1,1 0 0,-50 0-1,-1 0-15</inkml:trace>
  <inkml:trace contextRef="#ctx0" brushRef="#br0" timeOffset="61958.3097">5928 14337 0,'50'0'62,"49"0"-62,50 0 16,-50 0-1,0 0 1,1 0 0,-1 0-1,-25 0 1,25 0 0,-24 0-16,-25 0 15,-1 0 1,26 0-1,-26-25 1,26 0 0,24 25-1,25-24 1,-50 24-16,-49 0 31</inkml:trace>
  <inkml:trace contextRef="#ctx0" brushRef="#br0" timeOffset="64522.0164">4862 13196 0,'0'-25'32,"0"0"-17,0-24 1,0 24 0,0 0-1,0 0 1,-25-24-1,-25 24-15,-24-25 16,-50-24 0,-25 0-1,0 24 1,25 0 0,-25 26-1,25-26 1,25 25-1,-75 0-15,75 1 16,0-1 0,0 25-1,49 0 1,-24 0 0,-25 0-1,-25 0 1,-50 0-1,75 0-15,-1 0 16,51 0 0,24 0-1,-49 0 1,24 0 15,-24 0-15,24 25-1,-49 24 1,24 26 0,-24-26-16,50 26 15,-1-51 1,0 76 0,26-26-1,-1-24 1,0-26-1,0 51 1,25-26 0,0 26-16,0 24 15,0-24 1,0-26 0,0 1-1,0-1 1,25 1-1,0 0 1,0 24 0,24-24-1,-49-26 1,75 26-16,-51-25 16,26 49-1,0-49 1,-26 0-1,51 0 1,-1 24 0,-24-24-1,-1 0-15,51 0 16,48 24 0,-48-24-1,-26-25 1,-24 25-1,-1 0 1,-24-25 0,25 24-1,24-24 1,174 0 0,-49 0-16,-51 0 15,-23 0 1,-51 0-1,25 0 1,0 0 0,25 0-1,50 0-15,0-24 16,-75-1 0,-25 0-1,-24 0 1,-25 25 15,-25-25 0,24 25-15,1-24 0,-25-26 15,25 25-31,0-24 15,-25-1 1,0-24 0,0 24-1,0 25 1,0-24 0,0 24-1,0 0-15,0 0 16,0 0-1,0 1 1,0-1 0,0 0 15</inkml:trace>
  <inkml:trace contextRef="#ctx0" brushRef="#br0" timeOffset="69708.4738">4614 15329 0,'49'0'125,"1"25"-109,-1-25 0,26 0-16,-1 0 15,1 25 1,-1-25 0,50 0-1,-49 0 1,-1 0-1,-49 0 1,0 0-16,24 0 16,-24 0 31,0 0-32,0 0 1,-1 0 15</inkml:trace>
  <inkml:trace contextRef="#ctx0" brushRef="#br0" timeOffset="75682.455">9054 14337 0,'-25'0'47,"25"50"0,-25-25-32,25 24-15,0-24 16,0 0 0,0 0 30,0-1-30,50 1 31,-25-25-16,-1 0-15,26 0-1,-25 0 95,-25-25-16,0 1-79,0-1 1,0-25 15,-25 25-15,0 1 15,25-1-31,-25 25 16,1 0 15,-1 0-16,0 0 17</inkml:trace>
  <inkml:trace contextRef="#ctx0" brushRef="#br0" timeOffset="77283.5218">24135 14287 0,'0'25'93,"0"25"-77,0-25-16,0 0 16,0-1-1,0 1 1,0 0 15,25-25 32,0-25 15,-25-24-63,0-1 1,24 25 0,-24 0 30,25 25-30,0-25 15,0 1-15,0 24 0,-1-25-1,1 25 1,0 0-1,0 25 32,0 24-31,-25-24 0,0 25-1,0-25 16</inkml:trace>
  <inkml:trace contextRef="#ctx0" brushRef="#br0" timeOffset="77777.8524">24532 14412 0,'49'0'78,"-24"-25"-62,74-50 0,-24 50-1,-26 1-15,-24 24 31,0 0 1,0-25-17,25 25 17</inkml:trace>
  <inkml:trace contextRef="#ctx0" brushRef="#br0" timeOffset="79252.8372">25301 13866 0,'0'25'125,"0"-1"-94,0 1-31,0 0 16,0 0-1,0 0 17,0 24-1,0-24 0,0 0 0,0 0 1,0-1-17,0 1 48,0 0-1,0 0-31,0 0 1</inkml:trace>
  <inkml:trace contextRef="#ctx0" brushRef="#br0" timeOffset="85762.1814">25921 14064 0,'25'-49'94,"49"-1"-94,25 0 16,25-49-1,50 25 1,24-25 0,-148 74-1,-25 25 1,0-25-1</inkml:trace>
  <inkml:trace contextRef="#ctx0" brushRef="#br0" timeOffset="86293.5305">26516 14387 0,'25'0'78,"124"-124"-63,0 0 1,-50 24 0,0 26-1,-74 49-15,0 0 16,0 25 15,-1-24 16,-24-1-31,25 25-1,-25-25 1,25 25 31</inkml:trace>
  <inkml:trace contextRef="#ctx0" brushRef="#br0" timeOffset="86979.9866">26863 13494 0,'50'0'79,"24"0"-64,1 0 1,-1 0-1,50 0-15,-24 0 16,-51 0 0,26 25-1,-51-1 17,1 1-17,-25 0-15,0 25 16,0-1-1,0 1 1,0-25 0,0 24-1,0-24 1</inkml:trace>
  <inkml:trace contextRef="#ctx0" brushRef="#br0" timeOffset="88437.9584">28352 12526 0,'0'25'78,"0"50"-62,0-26-1,0 26 1,0-26 0,0-24-1,0 0 1,0 24-16,0-24 15,25 0 1,24 25 0,1-1-1,-1-24 1,-24-25 15,0 0 0,0 0 1,0 0-32,-25-25 62,0-24-46,0 24 15,0 0-15,-25 0-1,-25 25 1,25 0 15,-24 0 0,24 0 1,0 0-17</inkml:trace>
  <inkml:trace contextRef="#ctx0" brushRef="#br0" timeOffset="89028.3544">28749 12824 0,'0'-25'31,"24"25"1,-24-25-17,50 1-15,0-26 31,-26 25-15,1 25 78</inkml:trace>
  <inkml:trace contextRef="#ctx0" brushRef="#br0" timeOffset="89591.7317">29096 12303 0,'25'0'79,"0"50"-48,-1-25-16,-24 49 1,0-49 0,25 0 15,-25-1-15</inkml:trace>
  <inkml:trace contextRef="#ctx0" brushRef="#br0" timeOffset="90165.1108">29468 12254 0,'25'0'0,"-25"-25"16,25 0 62,-1-25-62,1 50-16,-25-25 31,25-24 16,0 49-32,0 0 1,-25-25 0,24 25 15,-24-25-15</inkml:trace>
  <inkml:trace contextRef="#ctx0" brushRef="#br0" timeOffset="91175.786">29766 11733 0,'24'0'141,"26"0"-126,0 0 1,-1 0-16,1 0 16,-25 0-1,-1 0 1,1 0 15,-25 24 16,0 1-47,0 0 16,0 0-1,0 24 1,0-24 0,0 25 15,0-25 0,0-1 0,25-24 47</inkml:trace>
  <inkml:trace contextRef="#ctx0" brushRef="#br0" timeOffset="93412.2773">30783 11013 0,'-25'0'47,"0"0"-32,0 25 1,0 0 0,-24 0-16,24-1 15,0-24 1,-24 25 62,24-25-47,25 25 110,0 0-125,0 0 15,25 0-16,-1-1 1,-24 1 0,25 0 15,-25 0-15,25-25 30,0 0 17,24 0-47,26-50-1,-50 50 1,-25-25-1,24 25 95,1 0-110,0 0 31,0 0-31,0 0 31,-1 0-15,1 0 15,0 0-15,0 25-1,0 0 1,-1 0 15,1 24 1,0-49-17,-25 25 1,0 0 93,-50 0-46,1 24-48,-1-49-15,50 25 16,-25-25 0,1 25-1,-1-25 1,0 25-1,0-25 17,0 0-17,1 25 1,-1-25 0,0 0 15</inkml:trace>
  <inkml:trace contextRef="#ctx0" brushRef="#br0" timeOffset="113866.9135">7888 15056 0,'0'-24'78,"49"24"-31,26 0-31,49 0-1,-25 0 1,-24 0-16,-26 0 16,26 0-1,-26 0 1,-24 0-1,0 0 17</inkml:trace>
  <inkml:trace contextRef="#ctx0" brushRef="#br0" timeOffset="114553.3686">8434 14833 0,'24'0'78,"26"0"-62,-25 0 0,24 50-1,1-50-15,49 25 16,0-1 0,-24 1-1,-50 0 1,-1-25-1,-24 25 64,-24 0-64,-76 24 1,26 1-1,-50 49-15,50-25 16,24-49 0,25 0-1,0 0 1,25 0 0</inkml:trace>
  <inkml:trace contextRef="#ctx0" brushRef="#br0" timeOffset="124256.8413">8062 16049 0,'24'0'78,"1"0"-47,25 0-15,-25 0-1,24 0-15,1 0 16,24 0 0,1 0-1,-26 0 1,-24 0 15,0 0 16</inkml:trace>
  <inkml:trace contextRef="#ctx0" brushRef="#br0" timeOffset="129707.4714">23044 13122 0,'0'24'125,"0"1"-94,24-25-15,1 25 31,0-25 15,74-25-46,-24-74-1,49 0 1,0 24-16,-50 26 16,-24-1-1,-26 50 1,76-99-1,-1 49 1,-74 26 0,0-1-1,24 0 17,-49 0-32,25 25 15</inkml:trace>
  <inkml:trace contextRef="#ctx0" brushRef="#br0" timeOffset="143424.6196">992 13370 0,'0'0'0,"25"0"140,-25 25-124,25-1 0,0 26-16,-25 0 31,24-26-15,-24 1-1,25 0 1,0-25 15,-25 25 0,25-25 32,49-25-48,1-49 1,49-50 0,74-100-1,-24 75-15,-75 50 16,-74 74 0,0 1-1,-1 24 1,1 0-1,-25-25 1,25 25-16,-25-25 16,25 25-1,0-25 1,-25 0 15,24 25-15</inkml:trace>
  <inkml:trace contextRef="#ctx0" brushRef="#br0" timeOffset="146471.6492">2183 14511 0,'-25'0'47,"0"0"-31,0 0-1,-24 0-15,24 0 32,0 0-1,0 0-15,1 0 15,-1 25-16,-50 74 1,1 25 0,0 0-1,24-75-15,50 1 16,-25 0 0,25-26-1,0 1 1,0 0-1,-25 25 1,0-26 0,25 26-16,-24 0 15,24 24 1,0-24 0,0 24-1,0-24 1,0-1-1,0 1-15,0-25 16,0 49 0,-25-24-1,25-25 1,-25-1 0,25 1-1,0 0-15,0 0 16,0 0 15,0-1 0,0 1-15,0 0 0,0 25-1,0-26 16,0 1 1,0 25-17,0-25 17,0-1-17,0 1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1-13T09:28:19.5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20935 3051 0,'25'0'109,"49"-25"-93,-24 25-1,24 0 1,125-25-1,-100 25 1,-25 0 0,1 0-16,-26 0 15,1-24 1,25 24 0,-1-25-1,-24 25 1,-26 0-1,1 0 1,0 0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1-13T09:28:38.3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9054 4862 0,'-25'0'15,"0"0"-15,25 25 16,-25-1 0,0-24 15,25 25-15,-24-25-1,-1 0 1,74 0 78,51 0-79,49 0 1,-25-25-1,49 25 1,-24-24 0,-99 24-1,-1-25-15,-24 25 16,0 0 46</inkml:trace>
  <inkml:trace contextRef="#ctx0" brushRef="#br0" timeOffset="12337.2226">26963 4663 0,'-25'0'31,"25"25"-15,0 0-1,-25 0 1,25-1-1,0 26 1,0-25 0,0 25 15,0-26 0,25 1 0,0-25-15,-1 0-16,1 0 16,0 0-1,25 0 1,-25 0 31,-25-25 31,0 1-62,0-1-1,0 0 16,0-25-15,0 25 0,-25 1 15,-25-1 0,25 0 0,0 25-31,1 0 16</inkml:trace>
  <inkml:trace contextRef="#ctx0" brushRef="#br0" timeOffset="13154.7703">27657 4713 0,'25'0'94,"0"-25"-79,24 25 1,-24 0 0,0-25-1,25 0 1,74 1 0,-50 24-16,-24 0 15,-25-25 1,24 0-1,-24 25 1,0 0 15,0 0-15,-25-25 0,24 25-16</inkml:trace>
  <inkml:trace contextRef="#ctx0" brushRef="#br0" timeOffset="14190.4586">28327 4341 0,'25'0'63,"24"0"-48,-24 0 1,25 25 15,-50-1-15,25-24-1,-25 25 1,24-25 78,-24-25-47,0 1-32,0-1 1,0 0-1,25 25 1,-25-25 0,0 0 15,25 25 31,0 0-46,0 0 0,-1 0-1,1 0 17,0 0-32,0 0 15,0 0 16,-1 0 16,1 0-31,-25 25 0,25-25 46</inkml:trace>
  <inkml:trace contextRef="#ctx0" brushRef="#br0" timeOffset="14864.9082">28922 4266 0,'25'-24'63,"0"24"-48,0 0 1,-1-25 0,26 0-16,-25 0 109</inkml:trace>
  <inkml:trace contextRef="#ctx0" brushRef="#br0" timeOffset="15559.3765">29443 3746 0,'25'0'32,"0"0"30,-25 24-31,25-24-15,-25 25 0,24 0 15,-24 0-15,25 0 15,0-25 0,-25 24 16</inkml:trace>
  <inkml:trace contextRef="#ctx0" brushRef="#br0" timeOffset="20740.826">11237 6648 0,'24'0'78,"51"0"-62,-1 0-1,1 0-15,-1 0 16,50 0 0,25 0-1,-25 0 1,-25 0 0,-25 24-1,-24-24 1,25 25-1,-26-25 1,26 0-16,-1 0 16,-49 0-1,0 0 1,-1 0 0,1 0 46,0 0-46</inkml:trace>
  <inkml:trace contextRef="#ctx0" brushRef="#br0" timeOffset="21788.5296">19025 6598 0,'25'0'110,"0"0"-110,0 0 15,-1 0 1,1 0-1,50 0 1,-1 0 0,0 0-1,1 0 1,-1 0-16,-49 0 16,25-25-1</inkml:trace>
  <inkml:trace contextRef="#ctx0" brushRef="#br0" timeOffset="35515.679">7813 8806 0,'25'0'109,"124"0"-109,0 0 16,0 0 0,-25 0-1,-25 0 1,-25 0-1,-24 0 1,0 0-16,-1 0 16,1 0-1,24 0 1,-24 0 0,-1 0-1,-24 0 16</inkml:trace>
  <inkml:trace contextRef="#ctx0" brushRef="#br0" timeOffset="41148.433">6102 10220 0,'0'24'109,"0"1"-109,0 0 16,25 0 0,-25 24 15,0-24 0,25-25-15,-25 25-1,0 0 48,24-25-32,1 0 16,0 0-31,0-50-1,49 1 1,-49 24-1,25-50 1,-1 51 0,-49-1-1,25 25 1,0-25-16,0 25 16,-1-50-1,1 26 1,50-26-1,-26 50 1,1-75-16,-1 51 16,-24-1-1,0 0 17,0 25-17,0-50 16,0 50-15,-1-24-16,1 24 31</inkml:trace>
  <inkml:trace contextRef="#ctx0" brushRef="#br0" timeOffset="43017.6777">5457 11311 0,'50'-25'94,"-26"25"-79,1 0 1,0 0-16,0 0 15,0 0 1,24 0 0,-24 0-1,25 0 1,-26 0-16,1 0 16,25 0-1,-25 0 1,0 0-1,24 0 1,-24 0 0,25 0-16,-26 0 15,26-25 1,0 25 0,-26 0-1,1-24 1,0 24-1,0 0 1,24 0 15,-24-25 1,0 25-17</inkml:trace>
  <inkml:trace contextRef="#ctx0" brushRef="#br0" timeOffset="46973.315">8458 9922 0,'-24'0'78,"-1"0"-62,0 0-1,0 0 1,-24 0 0,24 0-1,0 0-15,0 0 16,-24 0-1,24 0 1,0 0 0,-25 25-1,26-1 1,-26 1 0,25 25-1,0-25 16,25 0 1,-25-1-17,1-24 17,24 25-17,0 25 1,-25-25 31,25-1-16,0 1 0,-25 0-15,25 0-16,0 0 15,-25-25 1,25 24 15</inkml:trace>
  <inkml:trace contextRef="#ctx0" brushRef="#br0" timeOffset="48275.1895">7764 10170 0,'0'25'156,"0"0"-140,0-1-16,0 1 31,0 0-15,0 0 0,0 0-1,0-1 1,0 1-1,0 0 17,0 0-17,0 0 32,0-1 16,25-24-32,-1 0 63,1 0-63,0 0 16,-25-24-47,25-1 15,0 25 17,-1-25-1,-24 0 0,25 25-15,0-25-1,0 25 32,-25-24-31,25 24 0</inkml:trace>
  <inkml:trace contextRef="#ctx0" brushRef="#br0" timeOffset="57245.1627">2654 11286 0,'50'0'94,"-25"0"-79,49 0 1,-49 0 0,0 0-1,-1 0-15,26 0 31,-25 0-31,24 0 32,100-25-17,-50 1 1,-24 24-16,-50-25 16,24 25-1,-24 0 1,0 0 15,0 0-15,-1 0-1,1 0 1,0 0 15,0 0-15,0 0 15,-1 0 0,1 0 1,0 0-17,25 0-15,-25 0 31,-1 0 16,1 0 47,0 0 0</inkml:trace>
  <inkml:trace contextRef="#ctx0" brushRef="#br0" timeOffset="59571.7174">5457 11385 0,'25'0'47,"0"25"-31,24-25 0,-24 0-1,49 0 1,1 0-1,-50 0-15,24 0 16,1 0 0,0 0-1,-26 25 1,26-25 0,24 0-16,1 0 15,49 0 1,25 0-1,49 0 1,-74 0 0,-50 0-1,-24 0-15,0 0 16,-25 0 0,-1 0-1,1 0 1,0 0-1,0 0-15,0 0 32,-1 0 15</inkml:trace>
  <inkml:trace contextRef="#ctx0" brushRef="#br0" timeOffset="82944.2969">11137 12551 0,'-25'0'31,"50"0"32,25 0-48,-25 0 1,24 0 0,-24 0-1,25 0 17,-25 0-17,-1 0 1,1 0-1,0 0 1,0 0 0,0 0-1,24 0 1,-24 0 0,0 0-16,24 0 15,-24 25 1,0-25-1,0 0 1,0 0 0,-1 0-1,1 0 1,25 0 0,-25 0 15,-1 0-16,1 0-15,0 0 32,0 0 15,0 0-32,-1 0-15,1 0 16,0 0 31,0 0-32,0 0 17,-1 0-1,1 0 16,-25 25-32,25-25 48</inkml:trace>
  <inkml:trace contextRef="#ctx0" brushRef="#br0" timeOffset="184784.1901">2927 12452 0,'25'0'31,"0"0"-15,-1 0-1,1 0 1,0 0 0,0 0-16,-25-25 15,25 25 16,-1 0-15,26 0 15,-25 0-15,0 0 0,-1 0-1,1 0 1,0 0 15,0 0-15,0 0-1,-1 0 1,1 0 0,0 0-1,0 0 16,0 0-31,-25-25 16,24 25 0,1 0 15,0 0-15,0 0-1,0 0 48,-1 0-1,1 0-15,0 0-16</inkml:trace>
  <inkml:trace contextRef="#ctx0" brushRef="#br0" timeOffset="189228.1521">6921 12353 0,'-25'0'31,"0"0"47,0 49-46,25-24-32,-50 25 15,1 24 1,-26-24-1,26-1 1,-1 1 0,1-25-1,-51 49-15,51-49 16,-26 49 0,-24-24-1,25-25 1,-75 49-1,-25-24 1,75-25 0,0-1-16,-25-24 15,49 0 1,1 0 0,0 0-1,-1 0 1,1 0-1,-1 0 1,1-24-16,24-1 16,26-25-1,-26 25 1,25 1 0,-25-1-1,50 0-15,-24 25 16,24-25-1,-25 0 17,25 1-17,0-1-15,0 0 16,0 0 0,-25-24-1,25 24 16,0 0-31,0 0 32,0 0-17,0 1 1,0-1 0,0 0-1</inkml:trace>
  <inkml:trace contextRef="#ctx0" brushRef="#br0" timeOffset="197633.3154">6722 14957 0,'0'25'141,"-25"25"-126,0-1 1,-24 1 0,24 24-1,-49-24 1,24-1-16,25 1 15,-24-50 1,49 25 0,-50 0-1,25-25 1,0 25 0,-24-1-1,-26 1 1,26 0-1,24-25-15,-49 25 16,49-25 0,-25 0-1,1 0 1,-51 0 0,26-50-1,-1 25 1,26 1-16,-1-1 15,25 0 1,-49 25 0,49-50-1,0 50 1,1-25 0,-1 1-1,0-1 1,25 0 15,-25 25-15,25-25 31,-25 25-16,25-25 0</inkml:trace>
  <inkml:trace contextRef="#ctx0" brushRef="#br0" timeOffset="200289.0855">7441 11832 0,'50'-25'141,"-25"25"-125,0-25-1,-1 25 1,1 0-1,0 0 1,0-25 0,0 25 15,-1 0 0,1 0-15,0 0-1,0 25 17,0 0-17,-25 49 1,24-24 0,1 24-1,-25-24-15,0 0 16,0-1-1,0 26 1,0 24 0,0 0-1,25-24 1,-25-1-16,0 0 16,0-24-1,0 74 1,25 0-1,0 0 1,-1 0 0,1-49-16,-25-1 15,25-24 1,-25-26 0,0 1-1,25 0 1,-25 25-1,0-26 1,0 26-16,0 0 16,0-26-1,0 26 1,25 24 0,-25-24-1,0 24 1,0 1-1,0-50 17,0-1-32,0 1 78,0 0-63,-25-25 1,0 25 31,-25 0-31,26-1-1,-26 1 1,50 25-1,-25-25 1,0-1 0,1 26-16,-1-25 15,25 25 1,-25-26 15</inkml:trace>
  <inkml:trace contextRef="#ctx0" brushRef="#br0" timeOffset="209177.0132">2803 12774 0,'25'0'109,"0"0"-109,-1 0 32,1 0-17,0 0 1,25 0-1,-26-24 1,26 24-16,-25 0 16,49 0-1,-24 0 1,-25 0 0,24 0-1,-24 0 1,0 0-1,0 0 1,24 0-16,-24 0 16,0 0-1,0 0 1,-1 0 0,1 0-1,0 0 16,0 0-15,24-25-16,-24 25 16,25 0-1,0-25 1,-26 25 15,1 0-15,0 0-1,0 0 1,0 0 15,-1 0-15</inkml:trace>
  <inkml:trace contextRef="#ctx0" brushRef="#br0" timeOffset="222047.5921">4415 16297 0,'25'0'172,"0"0"-157,0 0 1,-1 0 15,1 0 1,25 0-17,-25 0 16,-1 0-15,1 0 0,0 0-1,0 0 17,24 0-17,-24 0 1,0 0-1,0 0 32,0 0 16,0 0 15,-1 0-62,1 0 46,0 0-15,0 0-16,0 0-31,-1 0 16,26 0-1,-25 0 17,24 0-1,-24 0 31,25 0-46,-25 0 0,-1 0 15,1 0-15,0 0-1,0 0 1,0 0 15</inkml:trace>
  <inkml:trace contextRef="#ctx0" brushRef="#br0" timeOffset="230570.2756">2356 16346 0,'25'0'125,"25"0"-110,-25 0 16,24 0-15,1 0 0,-25 0-16,24 0 15,-24 0 1,0 0 0,0 0-1,0 0 1,24 0 15,1 0-15,-1 0-16,1 0 31,-25 0 0,24 0 16,-24 0-16,0 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1-13T09:32:41.1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14114 5184 0,'0'25'78,"0"0"-78,0 0 15,0-1 17,0 1-17,0 0 48,25-25-48,-1 0 32,26-25-31,99-74-1,49 0 1,-49 0 0,-74 24-16,-26 75 15,-24-25 1,25 1 31,-1-1-32,-24-25 1,25 25 0,-50 0-1,24 25 1</inkml:trace>
  <inkml:trace contextRef="#ctx0" brushRef="#br0" timeOffset="15065.0436">7863 7640 0,'25'0'47,"24"0"-47,1 0 15,124 0 1,-50 0 0,49 0-1,26 0 1,98 0 0,-48 25-1,-51-25 1,-74 0-16,-25 24 15,-24-24 1,-26 0 0,1 0-1,-25 0 1,24 0 0,-24 0-1,49 0 1,-49 0-1,25 0-15,-25 0 16,24 0 218,26 0-218,24 0 0,75 0-1,98 0 1,-123 0 0,-25 0-1,-25 0 1,-24 0-1,-1 0-15,50 0 16,174 0 0,0-24-1,-1-1 1,-98 0 0,-50 0-1,-75 25 1,0-25-1,-49 25 1,0 0-16,25 0 16,-1 0-1,-24-24 1,25 24 0,-26 0-1,1 0 1,0 0 203,49 0-204,26 0 1,-1 0-1,-25 0 1,1 0-16,49 0 16,25 0-1,24 0 1,26-25 0,-1 0-1,1 25 1,24-25-1,-74 25 1,-25 0-16,-25 0 16,-25 0-1,1 0 1,24 0 0,-25 0-1,-24 0 1,74 0-1,-50 0 1,1 0 0,-1 0-16,-49 0 15,0 0 1,0 0 0,-1 0 15,26 0 188,0 0-204,-1 0 1,1 0-1,24 25 1,1-25 0,98 25-16,1-25 15,0 25 1,98-25 0,-73 0-1,-100 0 1,0 0-1,-24 0 1,-26 0 0,1 0-1,0 0 1,24 0-16,0 0 16,75 0-1,74 0 1,-123 0-1,-26 0 1,-24 0 0,-26 0 15,26 0 235,49 0-266,50 0 15,50 0 1,-51 0-1,1 0 1,-25 0 0,174 0-1,-25 0-15,-25 0 16,-25 24 0,-99-24-1,50 25 1,-75-25-1,0 25 1,50-25-16,-75 0 16,1 0-1,24 0 1,-25 0 0,-24 0-1,0 0-15,-26 0 16,1 0-1,0 0 1,0 0 0,0 0 15,-50 0 0,149 0 157,0 0-173,50 25 1,24-25 0,-74 25-1,-50-25 1,1 24-1,-1-24 1,25 0 0,1 0-16,-26 0 15,-24 0 1,-25 0 0,-1 0-1,1 0 16,0 0-15,0 0 15,0 0-15,-1 0 0,26 0-1,0 0 1,-26 0-1,1 0 1,0 0 0,49 0-16,-49 0 15</inkml:trace>
  <inkml:trace contextRef="#ctx0" brushRef="#br0" timeOffset="22188.7891">2654 7615 0,'25'0'47,"0"0"-47,0 0 16,-1 0-1,26 0 1,24 0 0,1 0-1,-26 0 1,-24 0 0,0 0-1,0 0-15,0 0 16,-1 0-1,26 0 1,-25 0 0,0 0-1,24 0 1,-24 0 0,0 0-1,0 0 1,49 0-16,-24 0 15,24 0 1,0 0 0,-24 0-1,0 0 1,-25 0 0,24 0-1,-24 0-15,0 0 47,0 0 0,-1 0-31,51 0-1,-50 0 32,-25 25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1-13T09:38: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10914 3076 0,'50'0'110,"74"0"-95,0 0 1,99 0-1,0 0-15,-49 0 16,-50 0 0,-25 0-1,-25 0 1,1 0 0,49 0-1,74 0-15,-74 0 16,-24 25-1,-26-25 1,0 24 0,1-24-1,24 0 1,0 25 0,-24-25-16,-1 25 15,-24-25 1,-25 0-1</inkml:trace>
  <inkml:trace contextRef="#ctx0" brushRef="#br0" timeOffset="19094.7327">12725 6127 0,'25'0'94,"-1"0"-79,1 0 32,-25 25-31,0-1-1,25 1 17,0-25 46,24-25-63,51-74 1,-26 0 0,174-75-16,-49 25 15,-125 100 1,-49 24-1,0 25 1,-1-25 62,26 0-62,-25 1 15</inkml:trace>
  <inkml:trace contextRef="#ctx0" brushRef="#br0" timeOffset="20055.3678">14213 7541 0,'50'0'94,"24"-50"-79,100 25 1,74-24-1,-25-1 1,-74 25 0,-50 25-1,-74 0 1,0 0 0</inkml:trace>
  <inkml:trace contextRef="#ctx0" brushRef="#br0" timeOffset="21410.2803">16867 7441 0,'149'-24'94,"25"-26"-78,347-49-1,-199 24 1,-74 51-16,-99 24 16,0-25-1,-25 25 1,49 0 0,323 0-1,-123 0 1,-150 0-16,-74 0 15,-75 0 1,-24 0 0,-1 0-1,1-25 1,-25 25-16,49 0 16,0-25-1,1 25 1,74-25-1,-75 25 1,-49 0 0,25 0-1,-26 0-15,26 0 16,-25 0 15,0 0 0,-1 0-31,1 0 32</inkml:trace>
  <inkml:trace contextRef="#ctx0" brushRef="#br0" timeOffset="26706.8028">22151 6152 0,'0'49'110,"0"-24"-79,0 25-31,24-50 31,-24 24-15,25-24 109,25 0-94,-1-24-15,26-100-1,49 24 1,74-48-1,-49 23 1,-99 76 0,-25 24-16,-1 0 15,1 25 1,0-25 15,0 1-15,24-26-16,1 50 15,-50-25 1,25 0 31</inkml:trace>
  <inkml:trace contextRef="#ctx0" brushRef="#br0" timeOffset="32945.9629">7243 8582 0,'50'0'94,"-1"0"-78,1 0-1,24 0 1,125 0 0,-51 0-16,-48 0 15,-26 0 1,-49 0 0,25 0-1,-1 0 1,26 0-1,24 0 1,-25 0 0,1 0-1,-26 0-15,1 0 16,-1 0 0,1 0-1,24 0 1,1 0-1,-1 0 1,-24 0 0,24 0-16,1 25 31,-1-25-31,1 25 16,-51-25-1,1 0 1,0 0-1,0 0 1,0 0 0</inkml:trace>
  <inkml:trace contextRef="#ctx0" brushRef="#br0" timeOffset="38698.8004">3101 11782 0,'-25'0'15,"50"0"95,24 0-95,50 0 1,1 0-1,24 0-15,-25 0 16,0 25 0,-49-25-1,24 0 1,-24 0 0,24 0-16,-24 0 15,-1 0 1,-24 0-1,25 0 1,24 0 0,-24 0-1,-1 0 1,1 0 0,0 0-1,-26 0-15,51 0 16,-1 0-1,-49 0 1,0 0 0,0 0 31,-25 25-32</inkml:trace>
  <inkml:trace contextRef="#ctx0" brushRef="#br0" timeOffset="40242.8265">8260 10641 0,'0'25'93,"25"-25"-77,-25 25 0,25 24 15,-1-24 16,1-25 78,25 0-125,74-173 15,49-1 1,51-49 0,-26 74-1,25-25 1,-74 75 0,-74 49-1,-1 26 1,-49-1-1,0 25-15</inkml:trace>
  <inkml:trace contextRef="#ctx0" brushRef="#br0" timeOffset="44580.7221">9897 11683 0,'50'0'141,"-26"0"-125,26 0-16,0 0 15,-1 0 1,26 0-1,24 0 1,-49 0 0,-1 0-16,-24 0 31,0 0 31,0 0-15,-1 0-47,1 0 110</inkml:trace>
  <inkml:trace contextRef="#ctx0" brushRef="#br0" timeOffset="46109.7395">11187 10666 0,'25'0'78,"0"25"-46,-25 0-1,24-25-16,-24 24 1,0 1 0,25-25-1,99-99 63,75-149-78,-1 25 16,0-1 0,-24 76-1,-99 98 1,-51 0 0,1 50-1</inkml:trace>
  <inkml:trace contextRef="#ctx0" brushRef="#br0" timeOffset="47039.359">12303 11757 0,'25'0'62,"74"0"-46,25 0 0,-25-49-1,50-1-15,25 1 16,-100 24-1,-49 25 1,0 0 0,0 0 62</inkml:trace>
  <inkml:trace contextRef="#ctx0" brushRef="#br0" timeOffset="48751.4992">14114 10740 0,'25'0'94,"-25"25"-79,24-25 1,1 25 0,-25 0-16,25-25 15,0 0 63,24 0-46</inkml:trace>
  <inkml:trace contextRef="#ctx0" brushRef="#br0" timeOffset="49925.2835">17760 10567 0,'0'49'109,"0"-24"-93,0 0-1,0 0 1,0 0 15,50-100 47,49-24-62,25-25 0,-50 25-1,-49 74 1,0 25-16,-25-25 62</inkml:trace>
  <inkml:trace contextRef="#ctx0" brushRef="#br0" timeOffset="52461.9748">10046 11782 0,'25'0'62,"99"0"-46,74 0-16,-49 0 16,25 0-1,-1 0 1,-49 0-1,50 0 1,74 0 0,-25 25-16,0 0 15,-49 0 1,0-1 0,-50 1-1,-25-25 1,-25 0-1,-49 0-15,25 0 16,-25 0 0,24 0-1,26 0 1,-1 0 0,0 0-1,-24 0 1,-50-25-16,50 25 15,-26 0 1,26-24 15</inkml:trace>
  <inkml:trace contextRef="#ctx0" brushRef="#br0" timeOffset="53372.5819">14362 11757 0,'0'-24'31,"25"24"-15,24 0 0,100 0-1,50 0 1,24 0-1,-25 0-15,1 0 16,49 0 0,49 0-1,1 0 1,25 0 0,-100 0-1,-25 0 1,-24 0-1,-50 0-15,-50 0 16,-24 0 0,24 0-1,-24 0 1,-25 0 0,0 0 15,-1 0 16</inkml:trace>
  <inkml:trace contextRef="#ctx0" brushRef="#br0" timeOffset="54461.3058">18455 12105 0,'24'0'62,"51"0"-46,24 0 0,75-25-1,123 0-15,75-25 16,50 1 0,74 49-1,-173 0 1,-100 0-1,-25 0 1,-98 0-16,-1 0 16,-25 0-1,1 0 1,-1 0 0,25 25-1,-49-25 1,-25 0-1,0 0 1</inkml:trace>
  <inkml:trace contextRef="#ctx0" brushRef="#br0" timeOffset="64811.2074">5829 13370 0,'0'-25'78,"25"25"-62,49 0-1,-24 0 1,-25 0 0,0 0-1,24 0 1,-24 0-16,25 0 31,-1 0-15,26 0-1,-1 0 1,25 0 0,-24 0-1,-26 0-15,-24 0 78,0 0-62,0 0 0,-1 0-1,26 0-15,-25 0 78,24 0-46,-24 0-1,0 0-16,0 0 1,0 0 0,24 0 15</inkml:trace>
  <inkml:trace contextRef="#ctx0" brushRef="#br0" timeOffset="75203.1381">8161 13196 0,'25'0'78,"24"0"-63,1 0 1,24 0 0,-24 0-1,-1 0 1,-24 0-1,25 0 1,-25 0-16,24 0 16,-24 0-1,25 0 1,24 0 0,-24 0-1,-26 0 1,26 0-1,-25 0-15,0 0 16,-1 0 0,1 0-1,0 25 1,0-25 0,0 0 30</inkml:trace>
  <inkml:trace contextRef="#ctx0" brushRef="#br0" timeOffset="77041.3604">10616 13221 0,'25'0'94,"50"0"-94,-1 0 15,-24 0 1,-1 0 0,-24 25-1,25-25 1,-26 0 0,26 0-1,-25 0-15,24 25 16,-24-25-1,25 0 1,0 0 0,-26 0-1,1 0 1,0 0 31,0 0 31,0 0-47,-1 0-15,1 0 31,0 0-16,0 0 31</inkml:trace>
  <inkml:trace contextRef="#ctx0" brushRef="#br0" timeOffset="79150.7671">9575 13097 0,'24'0'125,"1"0"-110,0 0-15,0 0 31,24 0-15,1 0 0,-25 0-1,0 0 1,24 0 0,-24 0-1,0 0-15,0 0 16,-1 0 15,1 0-15,0 0 15,0 0 31,0 0-15,0 0-15,-1 0 436</inkml:trace>
  <inkml:trace contextRef="#ctx0" brushRef="#br0" timeOffset="81963.6421">11137 13295 0,'0'0'0,"0"25"31,0 0 1,0 0-1,0 0-15,-25-25-1,25 49-15,-49-24 16,-1 25-1,-74 74 1,50-25 0,-1-50-1,26 26 1,-26-50 0,26 24-1,-50 1-15,-100 24 16,75 1-1,-74-1 1,74 0 0,-25-24-1,0 0 1,25-1-16,25-24 16,24-25-1,-98 25 1,49-25-1,24 0 1,-24 0 0,25 0-1,50-25 1,-26-24 0,26-1-1,24 25 1,-25-49-1,25 24-15,-24 0 16,49 1 0,-25-26-1,25 1 1,0 24 0,0 26-1,0-1 1,0 0-16,0-25 15,0 1 1,-25 49 0,25-25-1,0 0 17,0 0-1,0 1 31,0-1-46,0 0 46,0-25-62,0 26 79,0-1-48,0 0-16,0 0-15,0 0 47</inkml:trace>
  <inkml:trace contextRef="#ctx0" brushRef="#br0" timeOffset="83340.5625">12898 13221 0,'75'0'94,"-26"0"-79,26 0-15,-1 0 16,1 0-1,-26 0 1,1 0 0,0 0-1,49 0 1,-25 0 0,25 0-1,1 0-15,-1 0 16,-25 0-1,-49 0 1,-25 25 0,25-25 15</inkml:trace>
  <inkml:trace contextRef="#ctx0" brushRef="#br0" timeOffset="84509.3388">15726 13320 0,'50'0'78,"24"0"-62,199-49-16,25-51 15,-75 26 1,-49 49 0,-50 25-1,-50 0 1,-49-25-1,0 25-15,-1 0 16</inkml:trace>
  <inkml:trace contextRef="#ctx0" brushRef="#br0" timeOffset="86018.3448">16644 13221 0,'0'25'79,"0"0"-64,0-1 1,0 26-1,-25-25 1,25 49 0,-25-24-1,-24 24-15,-1 50 16,25-74 0,-74 123-1,0-24 1,-25 25-1,0-50 1,-50 0 0,1-25-16,-26-24 15,25-26 1,75 1 0,-74-25-1,73-25 1,1 0-1,0 0-15,0 0 16,49-25 0,25-25-1,-24 25 1,49 1 0,-25-51-1,-25 26-15,50 24 16,0-50-1,-24 1 1,-1 24 0,25 1-1,-25-1-15,25 25 16,0-24 0,0-1-1,0 0 1,-25 26-1,25-1 1,0-50 0,-25 26-16,0-26 15,25 26 1,0 24 0,0-25-1,-24 50 1,24-24-1,-25-26-15,0 25 16,0 0 0,0 1-1,1-26 1,24 25 0</inkml:trace>
  <inkml:trace contextRef="#ctx0" brushRef="#br0" timeOffset="88551.034">8260 13469 0,'25'0'63,"0"0"-48,-1 0 1,1 0-1,74 0 1,-24 0 0,-1 0-1,1 0 1,-26 0 0,1 0-16,-1 0 15,26 0 1,-26 0-1,26 25 1,-25-25 0,-1 0-1,26 25 1,-26-25 0,26 0-16,-26 0 15,75 0 1,-25 0-1,25 0 1,-49 0 0,-1 0-1,25 0 1,1 24 0,73 1-1,-98 0-15,-1 25 16,25-26-1,-49 1 1,0 25 0,-1-50-1,26 49 1,-26-24 0,-24-25-1,0 0 16,0 0-15,-1 0 0,-24 25-1,25-25 17,0 0-17</inkml:trace>
  <inkml:trace contextRef="#ctx0" brushRef="#br0" timeOffset="90525.3538">11881 13271 0,'25'0'125,"0"0"-110,0 0 1,0 0-16,-1 0 15,1 0 1,0 0 15,0 0 1,0 0 46,-1 0-31,26 0-1,-25 0-30,0 0 15</inkml:trace>
  <inkml:trace contextRef="#ctx0" brushRef="#br0" timeOffset="92444.6304">18479 13295 0,'50'0'63,"0"0"-48,-25 0 1,24 0-16,26 0 15,-1 0 1,75 0 0,24 0-1,-73 0 1,-26 0 0,-49 0-1,0 0-15,-1 0 16</inkml:trace>
  <inkml:trace contextRef="#ctx0" brushRef="#br0" timeOffset="93403.2715">21555 13345 0,'75'0'125,"-26"0"-110,1 0 1,0 0-16,-1-25 16,-24 25-1,25 0 1,-26 0 0,26 0-1,0 0 16,-26 0-15,26 0 15</inkml:trace>
  <inkml:trace contextRef="#ctx0" brushRef="#br0" timeOffset="94376.9159">23713 13320 0,'25'0'78,"25"0"-63,-1 0 1,-24 0 0,25 0-1,-1 0 1,1 0 0,49 0-1,-24 0-15,-26 0 16,1 0-1,-25 0 1,-1 0 15,26 0-15,-25 0 0,0 0-1,24 0 1,1 0-16,24 0 15,-49 0 1,0 0 0,0 0 15</inkml:trace>
  <inkml:trace contextRef="#ctx0" brushRef="#br0" timeOffset="95340.5708">26194 13295 0,'0'0'0,"25"0"32,-1 0-1,26 0-15,0-24-1,-1 24-15,26 0 16,-1 0-1,0-25 1,50 25 0,25-25-1,99 0 1,-148 25 0,-51 0-1,-24 0-15,0 0 16,0 0 15,-1 0 0</inkml:trace>
  <inkml:trace contextRef="#ctx0" brushRef="#br0" timeOffset="104830.886">4663 14635 0,'25'25'140,"0"-25"-109,0 24-31,-1-24 16,1 0 15,0 0-15,25 25 0,-25-25-1,-1 0-15,1 0 16,0 0-1,0 0 1,0 0 0,24 0 15,1 0-31,-25 0 31,24 0 16,-24 0-31,-25 25-16,25-25 15,0 0 17,-1 0 46,1 0-16,0 0 16,0 0-62,0 0 0,24 0-1,-24 0 1,25 0-1,-26 0 1,26 0 0,-25 0 15,24 0 63,1 0-79,24 0 1,-24 25-16,-25-25 16,0 0-1,0 0 1,-1 0-1,1 0 32</inkml:trace>
  <inkml:trace contextRef="#ctx0" brushRef="#br0" timeOffset="106569.047">6921 14858 0,'49'25'140,"-24"-25"-124,25 0 0,-26 0-1,26 25 1,-25-25 0,24 0-16,-24 0 15,0 0 1,0 0-1,0 0 1,-1 0 0,1 0 15,0 0 0,0 0 16,0 0 0,-25 24-31</inkml:trace>
  <inkml:trace contextRef="#ctx0" brushRef="#br0" timeOffset="109931.2899">4812 16446 0,'50'0'125,"-1"0"-125,1 0 16,24 0-1,-24 0 1,24 0-1,-24 24 1,0-24 0,24 0-1,-24 25-15,-1-25 16,-24 0 0,25 0-1,-26 0 1,1 0 15,0 0 0</inkml:trace>
  <inkml:trace contextRef="#ctx0" brushRef="#br0" timeOffset="111030.018">7565 16297 0,'50'0'109,"-25"0"-93,24 0 0,1 0-1,-25 0 1,49 0-1,-24 0 1,24 0-16,1 0 16,-50 0 15,-1 0-31,1 0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1-13T09:41:14.8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2927 7268 0,'-25'0'31,"75"0"78,74 0-93,-25 0-1,0 0 1,0 0 0,-49 0-1,-25 0 1,24 0 0,1 0-1,0 0 1,-1 0-1,-24 0 1,25 0 0,-25 0-1,-1 0 1,1 0 0,0 0-1,0 0 1,0 0-1,24 0-15,1 0 16,-1 0 0,26 0-1,-50 0 1,-1 0 15,1 0 0,0 0 48</inkml:trace>
  <inkml:trace contextRef="#ctx0" brushRef="#br0" timeOffset="1453.9686">6201 5804 0,'-49'0'78,"-1"25"-62,-24 0 0,49-25-1,0 0 1,-25 25 0,26 0-16,-1-1 31,0 1-31,0-25 15,25 25 17,-25 0-17,0 0 1,1 24 0,-1 1-1,0-25 16,25-1-15,0 1 0,0 0-1,0 0 1,0 0 15,0-1-15,0 1 62</inkml:trace>
  <inkml:trace contextRef="#ctx0" brushRef="#br0" timeOffset="2112.4056">5531 6226 0,'0'25'125,"0"0"-110,25-1 17,-25 1-1,25-25 0,0 0-15,0 0 31,49 0-32,25-25 1,-74 1 0,0 24-1</inkml:trace>
  <inkml:trace contextRef="#ctx0" brushRef="#br0" timeOffset="6246.1578">2753 8954 0,'50'0'93,"0"0"-77,-1 0 0,1 0-1,24 0 1,50 0 0,-49 0-1,-1 0 1,0 0-1,-49 0-15,25 0 32,-25 0-1,24 0-15,1 0-1,-1 0 1,1 0-1,25 0 1,-1 0-16,-49 0 16,0 0-1,-1 0 1,1 0 15,25 25-15,-25-25-1,-1 0 1,1 0-16,-25 25 31,50-25 16,-25 0 0,-1 0-16,1 0-15,0 0 0</inkml:trace>
  <inkml:trace contextRef="#ctx0" brushRef="#br0" timeOffset="7262.838">5383 9079 0,'24'0'78,"1"0"-62,50 0 0,24 0-1,0 0 1,50 0-1,-25 0 1,-25 0 0,-49 0-1,-1 0 1,26 0-16,-26 0 16,26 0-1,-1 0 1,-24 0-1,-25 0 1,-1 0 0</inkml:trace>
  <inkml:trace contextRef="#ctx0" brushRef="#br0" timeOffset="8178.4472">8136 8880 0,'0'0'0,"50"0"94,24-25-79,50 0 1,0 1-16,-25 24 15,-49-25 1,-1 25 0,-24 0-1,25 0 1,-25 0 15,-1 0 0,1 0-15,-25 25-16</inkml:trace>
  <inkml:trace contextRef="#ctx0" brushRef="#br0" timeOffset="9723.4938">2853 10542 0,'74'0'62,"0"0"-46,-24 0-1,-25 0 1,24 0 0,-24 0-16,0 0 15,25 0 1,-1 0-1,1 0 1,24-25 0,25 0-1,-49 25 1,24 0-16,1 0 16,-25 0-1,-1-24 1,1 24-1,-25 0 1,24 0-16,-24 0 31,49 0 1,1 0-17,-50 0 1,-1 0 15,1 0 16,0 0-16</inkml:trace>
  <inkml:trace contextRef="#ctx0" brushRef="#br0" timeOffset="11200.4638">5804 10567 0,'0'-25'62,"25"25"1,25 0-63,49 0 15,50-25 1,-50 25 0,-25-25-1,1 1 1,-26 24 0,26-25-16,-26 25 15,1 0 1,0 0-1,-26 0 1,1 0 0</inkml:trace>
  <inkml:trace contextRef="#ctx0" brushRef="#br0" timeOffset="12566.3717">8657 10641 0,'49'0'125,"1"0"-110,99-25 1,0 25-16,24-24 15,-98 24 1,-50 0 0</inkml:trace>
  <inkml:trace contextRef="#ctx0" brushRef="#br0" timeOffset="15322.2085">9525 8086 0,'50'0'141,"49"0"-141,-50 0 16,100 0-1,-50 0 1,1 0-1,-1 0 1,-49 0 0,-26 0-1,-24 25 1,25 25 46,0-1-46,-25-24 0,0 25-16,0-1 15,0 26 1,0 98 0,0 26-1,0-100 1,0-25-1,0-49 1,0 75 31,0-1-31,0-25-1,0-24 1,-25-50-1,25 25 1,0 49 15,0 25-15,0-49 0,0-1-1,0-24 1,0 25 46,0-1-46,0-24 15,0 0 110,0 0-110,0 0-15,0-1 77</inkml:trace>
  <inkml:trace contextRef="#ctx0" brushRef="#br0" timeOffset="20637.7546">2307 8037 0,'-50'0'0,"25"0"15,-24 0 1,24 0 0,-25 0-1,26 0 1,-26 0 0,25 0-1,0 0 1,1 25-1,-1-1-15,-25-24 16,25 75 0,-24-26-1,-1 51 1,-49 48 0,24 26-1,-73 198 1,73-74-16,50-75 15,25 50 1,0-100 0,0-24-1,0 25 1,0 124 0,0-100-1,0-24 1,-49-50-1,49 0 1,-25-50 0,-25 100-16,1-75 15,24 50 1,0 0 0,0 24-1,25 26 1,-24-75-1,24 25-15,0-50 16,0 25 0,0 49-1,0-73 1,0 24 0,0-50-16,0 1 15,0-51 1,0 1-1,0 0 1,0 0 0,0 0 374,24-25-374,1 24-16,0-24 16,25 0 15,-50 25-16,24-25 1,1 0 0,-25 25-1,25-25 1</inkml:trace>
  <inkml:trace contextRef="#ctx0" brushRef="#br0" timeOffset="44795.859">4539 15280 0,'25'0'141,"25"0"-141,-26 0 16,26 0-1,-25 0 1,24 0 0,-24 0-1,0 0-15,25 0 16,-25 0-1,49 0 1,0 0 0,1 0-1,-26 0 1,-24 0-16,0 0 16,0 0-1,0 0 32,24 0-31,-24 0-1,0 0 1,0 0 15,-1 0 0,1 0-15,0 0 0,49 0-1,-24 0-15,-25 0 16,0 0 0,-1 0 62</inkml:trace>
  <inkml:trace contextRef="#ctx0" brushRef="#br0" timeOffset="46247.8268">7243 15081 0,'25'0'94,"24"0"-78,1 0-1,0 0 1,-26 0-16,26 0 16,0 0-1,-26 0 1,1 0 0,0 0-1,25 0 16,-50 25-15,24-25 0</inkml:trace>
  <inkml:trace contextRef="#ctx0" brushRef="#br0" timeOffset="48848.5613">4738 16768 0,'0'-25'16,"74"25"77,1 0-77,49 0 0,-25 0-1,-25 0 1,1 0-1,-51 0 1,1 0 0,0 0-1,25 0 17,-26 0-17,1 0 1,0 0-1,0 0 1,0 0 0,-1 0-16,26 0 15,0 0 1,-26 0 15</inkml:trace>
  <inkml:trace contextRef="#ctx0" brushRef="#br0" timeOffset="50209.4686">7491 16718 0,'25'0'109,"99"0"-93,-25 0-16,0 0 15,-49 0 1,24 0 0,-49 0-1,0 0 1,0 0 0,24 0-16,-24 0 15,0 0 1,0 0-1,0 0 32,-1 0-31,1 0 46</inkml:trace>
  <inkml:trace contextRef="#ctx0" brushRef="#br0" timeOffset="53125.4121">10195 12998 0,'74'0'78,"224"-75"-62,-50 1-1,-75 49 1,26 25 0,-1 0-16,-24 25 15,99 173 1,-75 26-1,-99-76 1,1 1 0,-75-99-1,-1 24 1,-24-49 15,0 25 0,25-26-31,-25 26 32,0 148-32,0-24 15,0-25 1,0-75 0,0-24-1,0 0 1,0-1-16,0 1 15,0-1 1,0 26 0,0-26-1,0 75 1,0-49-16,0 24 16,0-74-1,0 24 266,0 26-281,-25-1 16,1-49 0,24 0-1,0 0 1,0 24 15,0-24-15,-25-25-1,25 25-15,0 0 16,0 0 62,-25-25-31</inkml:trace>
  <inkml:trace contextRef="#ctx0" brushRef="#br0" timeOffset="54216.1412">12030 15453 0,'25'0'62,"-25"75"-31,25-1-31,0-24 16,-25-25 0,0-1-1,0 1 1,0 0 0,0 0 15,24 0-16,-24-1 1,25-24 31,0 0 0,0 0-16,0-24-15,24-26-16,26 25 15,-50 0 17,-25 1 14,49-1-30,-49 0 0,50-25-1,-50 1 1,25 49 0,-1-25-1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F6108-83D0-40AF-A121-15B025D8FDB6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DD4C22-5EBD-4A1B-8C9B-36E80390E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457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D4C22-5EBD-4A1B-8C9B-36E80390EE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18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emf"/><Relationship Id="rId4" Type="http://schemas.openxmlformats.org/officeDocument/2006/relationships/customXml" Target="../ink/ink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14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4.xml"/><Relationship Id="rId5" Type="http://schemas.openxmlformats.org/officeDocument/2006/relationships/image" Target="../media/image13.emf"/><Relationship Id="rId4" Type="http://schemas.openxmlformats.org/officeDocument/2006/relationships/customXml" Target="../ink/ink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690813" y="337305"/>
            <a:ext cx="2890837" cy="948832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lin ang="2700000" scaled="1"/>
            <a:tileRect/>
          </a:gra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Chapter 10</a:t>
            </a:r>
            <a:endParaRPr lang="en-US" sz="32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55741"/>
            <a:ext cx="12192000" cy="16465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Vertical Scroll 4"/>
          <p:cNvSpPr/>
          <p:nvPr/>
        </p:nvSpPr>
        <p:spPr>
          <a:xfrm>
            <a:off x="1071563" y="1430020"/>
            <a:ext cx="6129338" cy="4247449"/>
          </a:xfrm>
          <a:prstGeom prst="verticalScroll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</a:p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en-US" sz="3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125600" y="2696760"/>
              <a:ext cx="268200" cy="1432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16240" y="2687400"/>
                <a:ext cx="286920" cy="16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array contain another array.</a:t>
            </a:r>
          </a:p>
          <a:p>
            <a:pPr>
              <a:lnSpc>
                <a:spcPct val="120000"/>
              </a:lnSpc>
            </a:pP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two dimensional array may be a multidimensional array.</a:t>
            </a:r>
          </a:p>
          <a:p>
            <a:pPr>
              <a:lnSpc>
                <a:spcPct val="120000"/>
              </a:lnSpc>
            </a:pPr>
            <a:r>
              <a:rPr lang="en-US" sz="1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1-Dimensional </a:t>
            </a:r>
            <a:r>
              <a:rPr lang="en-US" sz="1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Array:</a:t>
            </a:r>
          </a:p>
          <a:p>
            <a:pPr>
              <a:lnSpc>
                <a:spcPct val="120000"/>
              </a:lnSpc>
            </a:pP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array in one column or row is known as 1-Dimensional array </a:t>
            </a:r>
          </a:p>
          <a:p>
            <a:pPr>
              <a:lnSpc>
                <a:spcPct val="120000"/>
              </a:lnSpc>
            </a:pPr>
            <a:endParaRPr lang="en-US" sz="18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1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2-Dimensional Array (Multidimensional Array ):</a:t>
            </a:r>
          </a:p>
          <a:p>
            <a:pPr>
              <a:lnSpc>
                <a:spcPct val="120000"/>
              </a:lnSpc>
            </a:pP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array in tabular form or in row and column form, say that, it is 2-Dimensional array:</a:t>
            </a: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sz="18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orizontal Scroll 1"/>
          <p:cNvSpPr/>
          <p:nvPr/>
        </p:nvSpPr>
        <p:spPr>
          <a:xfrm>
            <a:off x="1824953" y="213675"/>
            <a:ext cx="8364780" cy="1100137"/>
          </a:xfrm>
          <a:prstGeom prst="horizontalScrol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Multidimensional Array in PHP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010105"/>
              </p:ext>
            </p:extLst>
          </p:nvPr>
        </p:nvGraphicFramePr>
        <p:xfrm>
          <a:off x="885260" y="3501382"/>
          <a:ext cx="8128002" cy="370840"/>
        </p:xfrm>
        <a:graphic>
          <a:graphicData uri="http://schemas.openxmlformats.org/drawingml/2006/table">
            <a:tbl>
              <a:tblPr firstRow="1" bandRow="1"/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667473"/>
              </p:ext>
            </p:extLst>
          </p:nvPr>
        </p:nvGraphicFramePr>
        <p:xfrm>
          <a:off x="885260" y="4921753"/>
          <a:ext cx="2198373" cy="1109133"/>
        </p:xfrm>
        <a:graphic>
          <a:graphicData uri="http://schemas.openxmlformats.org/drawingml/2006/table">
            <a:tbl>
              <a:tblPr firstRow="1" bandRow="1"/>
              <a:tblGrid>
                <a:gridCol w="732791"/>
                <a:gridCol w="732791"/>
                <a:gridCol w="732791"/>
              </a:tblGrid>
              <a:tr h="369711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69711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69711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723320" y="482040"/>
              <a:ext cx="8412120" cy="200088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13960" y="472680"/>
                <a:ext cx="8430840" cy="20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642960" y="3366360"/>
              <a:ext cx="6947640" cy="213480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3600" y="3357000"/>
                <a:ext cx="6966360" cy="215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910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1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Example1:</a:t>
            </a:r>
            <a:endParaRPr lang="en-US" sz="18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8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array_name</a:t>
            </a: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array (</a:t>
            </a:r>
          </a:p>
          <a:p>
            <a:pPr>
              <a:lnSpc>
                <a:spcPct val="120000"/>
              </a:lnSpc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array("Ali</a:t>
            </a: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”Jafri</a:t>
            </a: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”Faisal”, ”Zamir”),</a:t>
            </a: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array(90, 55, 63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 $</a:t>
            </a:r>
            <a:r>
              <a:rPr lang="en-US" sz="18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array_name</a:t>
            </a: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[1][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0]; //  Accessing multidimensional array element</a:t>
            </a:r>
          </a:p>
          <a:p>
            <a:pPr>
              <a:lnSpc>
                <a:spcPct val="120000"/>
              </a:lnSpc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</a:t>
            </a: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8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array_name</a:t>
            </a: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[0][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2] //  Accessing multidimensional array element</a:t>
            </a:r>
          </a:p>
          <a:p>
            <a:pPr>
              <a:lnSpc>
                <a:spcPct val="120000"/>
              </a:lnSpc>
            </a:pPr>
            <a:r>
              <a:rPr lang="en-US" sz="1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Example2</a:t>
            </a:r>
            <a:r>
              <a:rPr lang="en-US" sz="1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$marks = array (</a:t>
            </a:r>
          </a:p>
          <a:p>
            <a:pPr>
              <a:lnSpc>
                <a:spcPct val="120000"/>
              </a:lnSpc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array("Ali"=&gt;30),</a:t>
            </a:r>
          </a:p>
          <a:p>
            <a:pPr>
              <a:lnSpc>
                <a:spcPct val="120000"/>
              </a:lnSpc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array</a:t>
            </a: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Faisal</a:t>
            </a: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"=&gt;45),</a:t>
            </a:r>
          </a:p>
          <a:p>
            <a:pPr>
              <a:lnSpc>
                <a:spcPct val="120000"/>
              </a:lnSpc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array</a:t>
            </a: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(“Zamir"=&gt;15)</a:t>
            </a: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$marks[1</a:t>
            </a: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][“</a:t>
            </a: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Faisal</a:t>
            </a: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"] </a:t>
            </a: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 Accessing multidimensional array </a:t>
            </a: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 (contain associative array)</a:t>
            </a: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orizontal Scroll 1"/>
          <p:cNvSpPr/>
          <p:nvPr/>
        </p:nvSpPr>
        <p:spPr>
          <a:xfrm>
            <a:off x="1824953" y="213675"/>
            <a:ext cx="8364780" cy="1100137"/>
          </a:xfrm>
          <a:prstGeom prst="horizontalScrol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Multidimensional Array in PHP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544680" y="2027160"/>
              <a:ext cx="3831120" cy="14112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5320" y="2017800"/>
                <a:ext cx="3849840" cy="142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750240" y="2259360"/>
              <a:ext cx="4197240" cy="212544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0880" y="2250000"/>
                <a:ext cx="4215960" cy="21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/>
              <p14:cNvContentPartPr/>
              <p14:nvPr/>
            </p14:nvContentPartPr>
            <p14:xfrm>
              <a:off x="642960" y="4759560"/>
              <a:ext cx="2670480" cy="153612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3600" y="4750200"/>
                <a:ext cx="2689200" cy="155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185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sort array in descending or ascending order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way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Indexed array method for sorting: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	=&gt;	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Ascending </a:t>
            </a:r>
          </a:p>
          <a:p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rsort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	=&gt;	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Descending </a:t>
            </a:r>
          </a:p>
          <a:p>
            <a:endParaRPr lang="en-US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Associative array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for sorting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asort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	=&gt;	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Ascending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associative array</a:t>
            </a:r>
          </a:p>
          <a:p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arsort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=&gt; 	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Descending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according to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associative array</a:t>
            </a:r>
          </a:p>
          <a:p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ksort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	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Ascending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according to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associative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krsort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=&gt;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Descending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according to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associative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orizontal Scroll 1"/>
          <p:cNvSpPr/>
          <p:nvPr/>
        </p:nvSpPr>
        <p:spPr>
          <a:xfrm>
            <a:off x="1824953" y="213675"/>
            <a:ext cx="8364780" cy="1100137"/>
          </a:xfrm>
          <a:prstGeom prst="horizontalScrol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Sorting Array in PHP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526680" y="1678680"/>
              <a:ext cx="5929920" cy="44740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7320" y="1669320"/>
                <a:ext cx="5948640" cy="449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174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work with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iterate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get one by one element from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display all the element of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user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display array in key value term</a:t>
            </a:r>
          </a:p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Example1: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$colors = array(“gold", “white", “black", “pink“, ”gray”, ”green”);</a:t>
            </a:r>
          </a:p>
          <a:p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($colors as $item) {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echo "$item &lt;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/&gt;";</a:t>
            </a:r>
          </a:p>
          <a:p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orizontal Scroll 1"/>
          <p:cNvSpPr/>
          <p:nvPr/>
        </p:nvSpPr>
        <p:spPr>
          <a:xfrm>
            <a:off x="1824953" y="213675"/>
            <a:ext cx="8364780" cy="1100137"/>
          </a:xfrm>
          <a:prstGeom prst="horizontalScrol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Loop with Array in PHP</a:t>
            </a:r>
          </a:p>
        </p:txBody>
      </p:sp>
    </p:spTree>
    <p:extLst>
      <p:ext uri="{BB962C8B-B14F-4D97-AF65-F5344CB8AC3E}">
        <p14:creationId xmlns:p14="http://schemas.microsoft.com/office/powerpoint/2010/main" val="357957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Example2: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$marks = array(“Ali"=&gt;“45", “Jafri"=&gt;"39", “Faisal"=&gt;“93“,”Zamir”=&gt;”90”);</a:t>
            </a:r>
          </a:p>
          <a:p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($marks as $a =&gt; $number) {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echo "$a = $number&lt;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/&gt;";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" name="Horizontal Scroll 1"/>
          <p:cNvSpPr/>
          <p:nvPr/>
        </p:nvSpPr>
        <p:spPr>
          <a:xfrm>
            <a:off x="1824953" y="213675"/>
            <a:ext cx="8364780" cy="1100137"/>
          </a:xfrm>
          <a:prstGeom prst="horizontalScrol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Loop with Array in PHP</a:t>
            </a:r>
          </a:p>
        </p:txBody>
      </p:sp>
    </p:spTree>
    <p:extLst>
      <p:ext uri="{BB962C8B-B14F-4D97-AF65-F5344CB8AC3E}">
        <p14:creationId xmlns:p14="http://schemas.microsoft.com/office/powerpoint/2010/main" val="354876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948623" y="398008"/>
            <a:ext cx="5317588" cy="914400"/>
          </a:xfrm>
          <a:prstGeom prst="round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0">
            <a:schemeClr val="accent3"/>
          </a:lnRef>
          <a:fillRef idx="1002">
            <a:schemeClr val="dk1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 Topic</a:t>
            </a:r>
            <a:endParaRPr lang="en-US" sz="4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249004" y="2294012"/>
            <a:ext cx="8917082" cy="2991249"/>
          </a:xfrm>
          <a:prstGeom prst="roundRect">
            <a:avLst/>
          </a:prstGeom>
          <a:ln/>
          <a:scene3d>
            <a:camera prst="perspectiveHeroicExtremeRightFacing"/>
            <a:lightRig rig="threePt" dir="t"/>
          </a:scene3d>
        </p:spPr>
        <p:style>
          <a:lnRef idx="2">
            <a:schemeClr val="accent4">
              <a:shade val="50000"/>
            </a:schemeClr>
          </a:lnRef>
          <a:fillRef idx="1002">
            <a:schemeClr val="dk1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4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You have to learn MySQL</a:t>
            </a:r>
            <a:endParaRPr lang="en-US" sz="4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6343649" y="1488885"/>
            <a:ext cx="263767" cy="62865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8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1">
            <a:norm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Array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 in PHP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Array</a:t>
            </a: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Indexed Array</a:t>
            </a: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Associative Array</a:t>
            </a: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Multidimensional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Sorting Array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function </a:t>
            </a: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loop with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78091" y="22225"/>
            <a:ext cx="1514475" cy="1450656"/>
          </a:xfrm>
          <a:prstGeom prst="ellipse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 10</a:t>
            </a:r>
            <a:endParaRPr lang="en-US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orizontal Scroll 1"/>
          <p:cNvSpPr/>
          <p:nvPr/>
        </p:nvSpPr>
        <p:spPr>
          <a:xfrm>
            <a:off x="2628899" y="242250"/>
            <a:ext cx="8364780" cy="1100137"/>
          </a:xfrm>
          <a:prstGeom prst="horizontalScroll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 in PHP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3018240" y="1491120"/>
              <a:ext cx="2955960" cy="36795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08880" y="1481760"/>
                <a:ext cx="2974680" cy="369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 is the object which store the multiple values, that value is known as element or items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Items will have same data type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Items will have consecutive memory location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Items will have unique index number starting 0 to n-1 where n means total number of items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 may be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dimensional or two dimensional (multidimensional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" name="Horizontal Scroll 1"/>
          <p:cNvSpPr/>
          <p:nvPr/>
        </p:nvSpPr>
        <p:spPr>
          <a:xfrm>
            <a:off x="1824953" y="213675"/>
            <a:ext cx="8364780" cy="1100137"/>
          </a:xfrm>
          <a:prstGeom prst="horizontalScrol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Array?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3491640" y="1964520"/>
              <a:ext cx="8090640" cy="25812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2280" y="1955160"/>
                <a:ext cx="8109360" cy="259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67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data structure contain multiple values having same data type having unique index number at consecutive memory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location.</a:t>
            </a:r>
          </a:p>
          <a:p>
            <a:endParaRPr lang="en-US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rray(Array Items);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should be separated with comma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 item should not be enclose with quotations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$colors = array(“gold", “white", “black", “pink“, ”gray”, ”green”);</a:t>
            </a:r>
          </a:p>
          <a:p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$colors[0];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$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colors[2];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orizontal Scroll 1"/>
          <p:cNvSpPr/>
          <p:nvPr/>
        </p:nvSpPr>
        <p:spPr>
          <a:xfrm>
            <a:off x="1824953" y="213675"/>
            <a:ext cx="8364780" cy="1100137"/>
          </a:xfrm>
          <a:prstGeom prst="horizontalScrol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 in PHP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357120" y="1419840"/>
              <a:ext cx="10841040" cy="44204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7760" y="1410480"/>
                <a:ext cx="10859760" cy="443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844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Indexed Array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Associative Array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Multidimensional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orizontal Scroll 1"/>
          <p:cNvSpPr/>
          <p:nvPr/>
        </p:nvSpPr>
        <p:spPr>
          <a:xfrm>
            <a:off x="1824953" y="213675"/>
            <a:ext cx="8364780" cy="1100137"/>
          </a:xfrm>
          <a:prstGeom prst="horizontalScrol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Array in PHP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7536600" y="1062720"/>
              <a:ext cx="375480" cy="360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27240" y="1053360"/>
                <a:ext cx="394200" cy="5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281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453250"/>
            <a:ext cx="10515600" cy="5040313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create a index array, providing index number to array element.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Items will have unique index number starting from 0 to n-1 where n means total number of items in an array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method to create a indexed array.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1</a:t>
            </a:r>
            <a:r>
              <a:rPr lang="en-US" b="1" baseline="30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$marks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array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([3]); 	// Declaration of array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$marks[0]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32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	// Initialization of array 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$marks[1]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12;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$marks[2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42;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$marks[0];		// Displaying array element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$marks[1];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orizontal Scroll 1"/>
          <p:cNvSpPr/>
          <p:nvPr/>
        </p:nvSpPr>
        <p:spPr>
          <a:xfrm>
            <a:off x="1824953" y="213675"/>
            <a:ext cx="8364780" cy="1100137"/>
          </a:xfrm>
          <a:prstGeom prst="horizontalScrol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Indexed Array in PHP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848160" y="1348560"/>
              <a:ext cx="9805320" cy="45363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800" y="1339200"/>
                <a:ext cx="9824040" cy="455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995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453250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2</a:t>
            </a:r>
            <a:r>
              <a:rPr lang="en-US" b="1" baseline="30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 number is assigned automatically to every array items.</a:t>
            </a:r>
          </a:p>
          <a:p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colors = array(“gold", “white", “black", “pink“, ”gray”, ”green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”);</a:t>
            </a:r>
          </a:p>
          <a:p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$colors[0];</a:t>
            </a:r>
          </a:p>
          <a:p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colors[2];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orizontal Scroll 1"/>
          <p:cNvSpPr/>
          <p:nvPr/>
        </p:nvSpPr>
        <p:spPr>
          <a:xfrm>
            <a:off x="1824953" y="213675"/>
            <a:ext cx="8364780" cy="1100137"/>
          </a:xfrm>
          <a:prstGeom prst="horizontalScrol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Indexed Array in PHP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955440" y="1714320"/>
              <a:ext cx="7447680" cy="10540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6080" y="1704960"/>
                <a:ext cx="7466400" cy="107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001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Associative Array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Associative Array is used to insert data in key value pair. "=&gt;" symbol is used to insert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in key value form.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1</a:t>
            </a:r>
            <a:r>
              <a:rPr lang="en-US" b="1" baseline="30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array_name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array(key=&gt;value, key=&gt;value, key=&gt;value…);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$marks = array(“Ali"=&gt;“45", “Jafri"=&gt;"39", “Faisal"=&gt;“93“,”Zamir”=&gt;”90”);</a:t>
            </a:r>
          </a:p>
          <a:p>
            <a:pPr>
              <a:lnSpc>
                <a:spcPct val="120000"/>
              </a:lnSpc>
            </a:pPr>
            <a:r>
              <a:rPr lang="en-US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$</a:t>
            </a:r>
            <a:r>
              <a:rPr lang="en-US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marks[key]; 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$marks[“Ali”]; //  45 will display 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orizontal Scroll 1"/>
          <p:cNvSpPr/>
          <p:nvPr/>
        </p:nvSpPr>
        <p:spPr>
          <a:xfrm>
            <a:off x="1824953" y="213675"/>
            <a:ext cx="8364780" cy="1100137"/>
          </a:xfrm>
          <a:prstGeom prst="horizontalScrol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Associative Array in PHP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107360" y="1107360"/>
              <a:ext cx="8751240" cy="48312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8000" y="1098000"/>
                <a:ext cx="8769960" cy="484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053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2</a:t>
            </a:r>
            <a:r>
              <a:rPr lang="en-US" b="1" baseline="30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$marks[key]; 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$marks["Ali"] = 45;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$marks["Jafri"] = 43;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$marks["Faisal"] = 15;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$marks["Zamir"] = 65;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$marks[key]; 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$marks["Zamir"]; //  65 will display </a:t>
            </a:r>
          </a:p>
        </p:txBody>
      </p:sp>
      <p:sp>
        <p:nvSpPr>
          <p:cNvPr id="2" name="Horizontal Scroll 1"/>
          <p:cNvSpPr/>
          <p:nvPr/>
        </p:nvSpPr>
        <p:spPr>
          <a:xfrm>
            <a:off x="1824953" y="213675"/>
            <a:ext cx="8364780" cy="1100137"/>
          </a:xfrm>
          <a:prstGeom prst="horizontalScrol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Associative Array in PHP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384120" y="2089440"/>
              <a:ext cx="4125600" cy="39474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4760" y="2080080"/>
                <a:ext cx="4144320" cy="396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43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14832</TotalTime>
  <Words>764</Words>
  <Application>Microsoft Office PowerPoint</Application>
  <PresentationFormat>Widescreen</PresentationFormat>
  <Paragraphs>137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Aharoni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843</cp:revision>
  <dcterms:created xsi:type="dcterms:W3CDTF">2021-11-08T00:20:31Z</dcterms:created>
  <dcterms:modified xsi:type="dcterms:W3CDTF">2022-11-13T12:13:25Z</dcterms:modified>
</cp:coreProperties>
</file>