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73" r:id="rId4"/>
    <p:sldId id="274" r:id="rId5"/>
    <p:sldId id="278" r:id="rId6"/>
    <p:sldId id="275" r:id="rId7"/>
    <p:sldId id="277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4T00:06:30.4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12427 6796 0,'0'0'0,"75"0"16,24 0-1,74 0 1,100-24-16,-49 24 15,-26 0 1,75 0 0,49 0-1,-49 0 1,-74 0-16,-100 0 16,0 0-1,-25 0 1,-24 0-1,0 0 1,-1 0 0,1 0-16,-25 0 31,-1 0 0,-24 24 235,0 26-251,0 49 1,0 25-16,0 50 16,0 0-1,25 24 1,0 249 0,-25-26-1,25-198 1,-25-49-1,25-25 1,-25-75 0,0 1-16,0-1 15,24 1 1,-24-51 0,0 1-1,0 0 266,0 0-265,0 24 0,0 26-1,0 24 1,0 99-16,0 1 16,50 49-1,0-50 1,-1 571-1,26-347 1,-26-149 0,-49-75-16,25 75 15,0 149 1,25-125 0,-50-48-1,24-51 1,1 25-1,0-24 1,-25-100 0,0-25-16,0-49 15,0 0 1,0 124 281,0 0-282,0 24 1,0-24 0,0 0-1,0 49 1,0 50-16,0-49 16,0-100-1,0-25 1,0 1-1,0-1 1,0 75 0,0 25-16,0-50 15,0-50 1,-25-24 0,25-1-1,-25-24 16,1 0-15,-51 0 0,26 0-1,-26-25 1,75 24 0,-25-24-1,0 0-15,1 0 16,-26 0-1,0 0 1,1 0 0,24 25-1,0-25 1,-24 0-16,24 0 31,0 0-15,0 0-1,0 0 1,1 0-16,-1 0 16,-25 0-1,1 0 1,-1 0 0,25 0-1,0 0 1,-24 0-16,24 0 15,0 25 1,-24-25 0,24 0-1,0 25 1,-25-25 0,26 0-16,-1 0 15,-25 0 1,0 0-1,26 0 17,-1 0-1,25 25 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4T00:09:03.7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24532 4490 0,'0'24'109,"0"1"-93,0 25-1,0-1 1,0-24 15,0 0-15,0 0 15,49-25 157,-49-25-173,50 0-15,-25-24 16,24-1 0,1 0-1</inkml:trace>
  <inkml:trace contextRef="#ctx0" brushRef="#br0" timeOffset="277.1876">24780 4465 0,'0'0'0,"74"-50"15,-24 25-15,-25 1 16,24-1 0,-24 0 15</inkml:trace>
  <inkml:trace contextRef="#ctx0" brushRef="#br0" timeOffset="59187.4906">16024 9550 0,'0'25'93,"0"-1"-77,0 1 15,0 0 1,0 0-1,25-25 63,-1 0-79,1 0 1,0 0-16,25-25 15,-26 0 1,26 0 0,0-49-1,24 24 1,-24-24 0,49-25-1,25 0-15,-50-1 16,26 51-1,-76 24 1,1 25 0,-25-25 15</inkml:trace>
  <inkml:trace contextRef="#ctx0" brushRef="#br0" timeOffset="84286.2315">2902 13618 0,'75'0'156,"24"25"-140,25-1-1,25-24 1,-25 0 0,-25 0-1,-50 0-15,-24 0 16,0 0-1,0 0 17,0 0-1,0 0-15</inkml:trace>
  <inkml:trace contextRef="#ctx0" brushRef="#br0" timeOffset="88016.7266">4514 14883 0,'0'-25'62,"50"25"-31,0 0-31,123 0 16,1 0 0,49 0-1,0 0 1,-24 0 0,-50 0-16,-100 0 31,-24 0-31,0 0 31</inkml:trace>
  <inkml:trace contextRef="#ctx0" brushRef="#br0" timeOffset="89694.8429">14982 14039 0,'0'25'78,"0"0"-62,0 25-1,0-26 1,25-24 171,24-24-171,224-100 0,0 0-1,-50 24 1,-49-24-16,-75 100 15,0-26 1,-74 25 15</inkml:trace>
  <inkml:trace contextRef="#ctx0" brushRef="#br0" timeOffset="124132.8212">2927 10740 0,'0'-24'94,"0"-1"-1,25 25 32,0 0-109,-1 0 0,1 0-1,0 0 1,0 0 0,24 0 15,-24 0 0,0 0 16,0 0-47,0 0 109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5T00:00:51.0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1836 7144 0,'24'0'156,"1"0"-141,25 0 1,24 0 0,25 25-16,100-25 15,-100 24 1,0-24 0,-24 0-1,-51 0 1,1 25-1,0-25 1,0 0 0,0 0-16,0 0 15,-1 0 1,1 0 15,0 0 16,0 0-16,0 0 1,-1 0-32,1 0 15,0 0 16</inkml:trace>
  <inkml:trace contextRef="#ctx0" brushRef="#br0" timeOffset="5487.6616">4812 7218 0,'0'0'0,"25"0"141,0 0-141,24 0 16,-24 0-1,25 0 1,-25 0 0,49 0-1,0 0 1,-24 0-1,0 0 1,-1 0-16,-24 0 16,25 25-1,-1-25 1,-24 0 0,0 0-1,-25 25 1,25-25 15,-1 0-15,26 0 15,-25 0-31,0 0 16,49 0-1,-49 0 1,49 0-1,-49 0 17,25 0-32,-25 0 31,-1 0-15,1 0-1,0 0 16,0 0-31,0 0 32,-1 0-17,1 0 17,0 0 14,0 0-30,0 0 0,-1 25-1,1-25 17,0 0-17,0 0 16,0 0 313,24 0-313,-24 0-15,0 0 0,0 0-1,-1 0 1,1 0 0,0 0-1,0 0 32</inkml:trace>
  <inkml:trace contextRef="#ctx0" brushRef="#br0" timeOffset="8024.3537">8409 7243 0,'0'-25'47,"0"0"-31,25 1 31,24-1-32,26 25 1,49 0-16,-50-25 16,0 25-1,-24 0 1,24 0-1,-24 0 1,0 0 0,-1 0-16,1-25 15,0 25 1,-1 0 0,1 0-1,-1 0 1,-24 0-1,0 0 1,25 0-16,-1 0 16,-24 0-1,25 0 1,-1 0 0,-24 0-1,25 0-15,-26 0 16,26 0-1,-25 25 17,0-25-17,-1 0 1,1 0 0,-25 25-1,25-25 1,-25 25 31,25-25-32,0 0 313,-1 0-312,51 24 0,-1-24-1,-24 0 1,-25 0 0,0 0-1,-1 0 1,1 0-1,0 0 1,0 0 15,0 0 1,-1 0-1,1 0-31,0 0 15,0 0 1,0 0 0,-1 0-1,1 0 17,0 0-17,0 0 32</inkml:trace>
  <inkml:trace contextRef="#ctx0" brushRef="#br0" timeOffset="16480.9997">10269 6077 0,'0'50'78,"0"-1"-62,0 1-1,0-25 1,0 0 0,0-1 15,25-24 31,0 0-30,0 0-1,-1-24-16,26-26 1,24-24 0,1-1-16,24 1 15,-74 49 1,24-25 0,-24 26 15,0 24 0</inkml:trace>
  <inkml:trace contextRef="#ctx0" brushRef="#br0" timeOffset="29281.5333">1687 8682 0,'49'0'125,"-24"0"-109,74 0-16,-24 0 15,-1 0 1,1 0 0,-26 0-1,1 0 1,-25 0-1,49 0 1,-49 0-16,49 0 16,-24 0-1,-25 0 1,24 0 0,-24 0-1,0 0 1,0 0-1,-1 0 1,26 0 0,-25 0-16,25 0 15,-1 0 1,-24 0 0,0 0-1,0 24 16,-1-24 1,1 0-17,0 0 1,25 0 0,-26 0 15</inkml:trace>
  <inkml:trace contextRef="#ctx0" brushRef="#br0" timeOffset="30753.5194">5060 8880 0,'25'0'94,"25"0"-79,-1-25 1,-24 25 0,0 0-1,24 0-15,1 0 16,-25 0 0,0 0-1,24 0 1,1 0-1,-25 0 1,-1 0 0,26 0-1,0 0-15,-26 0 16,1 0 0,0 0-1,0 0 1,0 0-1,-1 0 1,1 0 0,25 0-1,24 0-15,-49 0 16,0 0 0,0 0-1,0 0 1,-1 0 15,1 0 16</inkml:trace>
  <inkml:trace contextRef="#ctx0" brushRef="#br0" timeOffset="33009.0213">7169 8855 0,'0'-25'32,"24"25"-1,100 0-16,-24 0 1,24 0 0,24 0-1,-24 0 1,0 0 0,25 0-1,-49-24-15,-1 24 16,0 0-1,-25 0 1,1 0 0,24 0-1,50 0 1,-25 0 0,25 0-1,-25 0-15,-50 0 16,-49 0-1,25 0 1,-26 0 0,1 0-1,0 0 1,25 0 15,-26 0-31,26 0 16,0 0 15,-26 0 0,1 0-15,0 0 390,0 0-375</inkml:trace>
  <inkml:trace contextRef="#ctx0" brushRef="#br0" timeOffset="37016.6997">2183 10393 0,'25'0'62,"74"0"-31,0 0-15,25 0 0,25 0-16,-25 0 15,-25 0 1,0 0-1,25 25 1,0 0 0,25 0-1,0-25-15,-25 49 16,0 1 0,-99-25-1,25-1 1,-26-24-1,1 0 48,-25 25-1</inkml:trace>
  <inkml:trace contextRef="#ctx0" brushRef="#br0" timeOffset="59386.6193">10889 14833 0,'-25'0'31,"25"25"0,0 25-15,0-1 0,25-24-1,-25 49 1,0-49-1,25 0-15,0 0 16,-25 0 0,0-1-1,25-24 48,24 0-16,1 0-32,24-49 1,26-26 0,-51 26-1,1 24 1,-1-25-1,26 1 1,-26-1-16,-24 25 16,25 1-1,24-1 1,-24-25 0,-1 25-1,1-24 1,49 24-16,-49-25 15,-25 26 1,24 24 0,-24 0 15,-25-25-15</inkml:trace>
  <inkml:trace contextRef="#ctx0" brushRef="#br0" timeOffset="65512.7064">17413 16694 0,'0'-25'16,"-25"0"0,0 25 15,50-25 0,149-24-15,-1 24-1,1 0 1,-75 25-16,-24 0 16,-1 0-1,50 0 1,25 0 0,-25 0-1,-50-25 1,1 25-16,-1 0 15,-24 0 1,-1 0 0,26 0-1,-1 0 1,1 0-16,-1 0 16,-24 0-1,49-25 1,-25 1-1,-24 24 1,-1-25 0,1 25-16,0 0 31,-25 0 0,-1 0-15,1 0 46,0 0-30,-25 25 608,25-25-577,-25 24-32,25-24 31</inkml:trace>
  <inkml:trace contextRef="#ctx0" brushRef="#br0" timeOffset="70027.721">11013 8260 0,'25'0'109,"25"0"-93,-26 0-1,26-25 1,49 25-16,25-25 15,-24-24 1,-26 49 0,-49 0-1,24-25 1,-24 25 15,0 0-15,0 0 15,0 25 0,-1 24-15,-24 1 0,25 49-16,25 25 15,-25 75 1,-1 73-1,-24-73 1,0 24 0,0 100-1,0 74-15,0 24 16,0-98 0,0 74-1,25-25 1,-25-75-1,25-98-15,0 74 16,-25 49 0,25-49-1,-25-149 1,0-50 0,0-49-1,0 0 1,-25-25 93,0 0-93,-25 0-1,-24 0 1,0 0 0,-1 0-1,1 0 1,24 0-16,-24 0 16,24 25-1,1-25 1,-1 25-1,0-25 1,50 24 0,-24-24-1,-1 0 1,0 0 0,0 0-1</inkml:trace>
  <inkml:trace contextRef="#ctx0" brushRef="#br0" timeOffset="99123.1307">18479 15056 0,'25'0'93,"0"50"-61,0-50-32,0 50 15,0-26 32,-1-24-31,-24 25-1,25-25 17,-25 25-32,25-25 31,0 0-15,0 0-1,24 0 1,1 0-1,-1 0 1,1-25 0,0-24-1,-1 24-15,-24-25 16,25 50 0,-50-25-1,24 25 1,-24-24-1,0-1 32</inkml:trace>
  <inkml:trace contextRef="#ctx0" brushRef="#br0" timeOffset="112808.2627">9178 16966 0,'0'25'109,"0"25"-93,0-1 0,0 1-1,0-25 16,0 0 32,25-25-1,-1 0-46,1 0 0,99-100-1,0 26-15,-49 49 16,-1-49 0,0 49-1,-49-25 1,25 26-1,-1-26 1,-24 50 15,-25-25-15,25 25 0</inkml:trace>
  <inkml:trace contextRef="#ctx0" brushRef="#br0" timeOffset="125455.7008">12303 17016 0,'0'25'78,"0"24"-62,0-24-1,0 0 1,0 0 0,0 0-1,25-25 16,0 0 48,0 0-79,24-50 15,50 0 1,-24-49-1,24 25 1,25-1 0,-25-24-1,25 50-15,-49-1 16,-1 0 0,-24 26-1,-25-26 1,24 50-1,-49-25 17,25 25-17</inkml:trace>
  <inkml:trace contextRef="#ctx0" brushRef="#br0" timeOffset="130929.3487">1587 8012 0,'-49'0'16,"-1"0"-1,25 0 1,1 0 0,-1 0-1,0 0 1,0 25-1,0 0-15,-24-25 16,24 24 0,0 1-1,0-25 1,25 25 0,-24-25-1,24 50 16,-25-26-15,0 1 0,25 25-1,-25-1 1,0 1 0,1 24-1,24 1 1,-25-26-1,0 26 1,25 24 0,-50 124-16,26-74 15,-1 0 1,0 0 0,25-25-1,-25 49 1,25-49-1,-25 0 1,25 1 0,0-51-1,0 25-15,0-49 16,0 49 0,0 25-1,0 0 1,0 0-1,0 50 1,0-75 0,0 0-16,0-24 15,0-1 1,0 0 0,0 26-1,0 24 1,0-25-1,0-25 1,0-24 0,0-1-16,0-24 15,0 50 1,0-26 0,0 175-1,0-76 1,0 26-1,0-25 1,0-25 0,0 0-1,0-50-15,0 1 16,0-51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5T00:03:19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10542 5978 0,'0'25'62,"0"24"-46,0 1-16,25 0 16,-25-26-1,0 26 1,49 0 0,-24-50 15,0 0 16,25 0-32,-1-50 1,75-74 0,25-25-1,-50 50 1,-49 49-16,24-24 15,-49 49 1,0 0 0,0 25-1,0 0 1</inkml:trace>
  <inkml:trace contextRef="#ctx0" brushRef="#br0" timeOffset="4791.1979">7516 8434 0,'-25'0'0,"50"0"93,74 0-77,-25 0 0,50 0-1,50 0 1,0-25 0,-1 25-1,-49 0 1,-74 0-1,0 0-15</inkml:trace>
  <inkml:trace contextRef="#ctx0" brushRef="#br0" timeOffset="9976.6578">10641 8706 0,'0'25'93,"0"25"-77,0-25 0,0-1-1,0 1 1,0 0 15,0 0-15,50-25 124,-25 0-140,-1-25 16,26 0 0,0-24-1,49-1 1,25-24-1,-25 24 1,25-24 0,-74 49-1,24-25-15,-24 50 16,-50-25 0,49 1-1</inkml:trace>
  <inkml:trace contextRef="#ctx0" brushRef="#br0" timeOffset="13305.8787">9674 9773 0,'25'0'110,"99"0"-95,0 0-15,-25 0 16,0 0-1,-49 0 1,24 0 0,1 0-1,24 0 1,74 0 0,-73 0-1,-76 0 1,1 0-1,-50 0 48,1 0-47,-51 0-1,1 0 1,-1 0-1,1 0-15,0 0 16,-1 0 0,26 25-1,24-25 1,0 0 0,50 0 46,24 0-62,1 0 16,24 0-1,26 0 1,24 0 0,24 0-1,-24 0 1,-49 0-16,-26 25 15,1-25 1,-25 0 0,0 0-1,-1 0 17,1 0-1,-25 24 47</inkml:trace>
  <inkml:trace contextRef="#ctx0" brushRef="#br0" timeOffset="22851.2463">1563 13965 0,'24'0'141,"26"0"-125,0 0-1,24 0-15,50 0 16,-25-25-1,-24 0 1,49 25 0,25-24-1,-25 24 1,-25 0 0,25-25-1,50 0 1,-26 0-16,1 25 15,124 0 1,99 0 0,-223 0-1,-50 0 1,-24 0 0,-51 0-1,1 0-15,0 0 16,25 0 15,-1 0-15,1 0-1,24 0 1,-24 0 0,-25 0-1,-1 0 1,26 0-16,0 25 15,-26 0 1,26-25 0,-25 0-1,0 0 1,-1 0 0,1 25-1,0-25 1,0 0-1,-25 24 48,25-24-63</inkml:trace>
  <inkml:trace contextRef="#ctx0" brushRef="#br0" timeOffset="24643.4412">7293 14163 0,'0'-24'0,"0"-1"32,49 25-1,1 0-16,24 0 1,1 0 0,-1 0-1,-49 0 1,24 0-16,1 0 16,0 0-1,24 0 1,-24 0-1,24 0 1,1 0 0,-51 0-1,1 0-15,0 0 16,0 0 0,24 0 15,-24 0-16,0 0 1,0 0 0,0 0-1,-1 0 1,1 0 0,0 0 62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5T01:48:40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7069 10567 0,'0'25'16,"25"-25"109,0 0-110,25 0 1,74 0-1,-25 0 1,-25-25 0,1 25-1,-1-25-15,-49 25 16,24 0 0,1 0-1,49 0 1,-24 0-1,-26 0 1,-24 0 0,0 0-1</inkml:trace>
  <inkml:trace contextRef="#ctx0" brushRef="#br0" timeOffset="1061.7115">11038 10716 0,'74'0'110,"1"0"-95,49 0-15,-25 0 16,25-25-1,-49 25 1,-26 0 0,1 0-1,-25 0-15,24 0 16,1 0 0,-25 0-1,-1 0 1</inkml:trace>
  <inkml:trace contextRef="#ctx0" brushRef="#br0" timeOffset="9131.101">13320 10716 0,'25'0'78,"0"0"-63,49 0 1,1 0 0,-1 0-1,-24 0-15,24 0 16,-49 0-1,24 0 1,1 0 0,0 0-1,24 0-15,-24 0 16,-1 0 0,26 0-1,-26 0 1,1 0-1,-25 0-15,24 0 16,-24 0 0,0 0 15,0 0-15,0 0-1,-1 0 1,1 0-1,0 0 1,0 0 0,0 0-1,24 0 1,26 0 0,-1 0-16,-24 0 15,-26 0 1,1 0-1,0 24 1,25-24 0,-26 0-1,1 0-15,0 0 16,0 0 0,24 0-1,1 0 1,0 0-1,-26 0-15,1 0 16,0 0 0,0 0-1,0 0 1,-1 0 15</inkml:trace>
  <inkml:trace contextRef="#ctx0" brushRef="#br0" timeOffset="12662.4616">15007 9327 0,'-25'0'62,"25"24"-30,-25-24 15,25 25-32,25-25 141,0 0-124,0 0-1,-25 25 16,24-25-32,1 0 17,0 0-1,0 0 0,-25 25-15,25-25-1,-25 25 64,24-25-79,-24 24 46,0 1-30,0 0 15,0 0 63</inkml:trace>
  <inkml:trace contextRef="#ctx0" brushRef="#br0" timeOffset="14495.6884">15379 9426 0,'25'0'125,"0"0"-110,-25 25 1,0-1-1,24-24 1,-24 25 0,25-25 62,-25-25-31,25 1-32,0-1 17,-25 0-17,0 0 1,25 0-16,-25 1 31,24 24 32,1 0-17,0 0-30,0 0 0,-25 24-1,25-24 1,-1 25 0,-24 0-1,25-25 1,-25 25-16,0 0 47,25-25-32,-25 24 1,0 1 0,0 0 30</inkml:trace>
  <inkml:trace contextRef="#ctx0" brushRef="#br0" timeOffset="15548.3932">15751 9401 0,'25'0'172,"0"0"-109,-1 0-1,1 0-15,-25 25-31,25-25-1,0 0 17,-25 25-17,25-25 17,-25 24 46,24-24-63</inkml:trace>
  <inkml:trace contextRef="#ctx0" brushRef="#br0" timeOffset="17456.6694">16272 9401 0,'-25'0'16,"0"0"15,0 0 1,1 0 14,24 25-30,0 0 31,0-1 0,0 1 31,24-25 0,1 0-47,0 0 1,0 0-1,0 0 0,-25-25 0,24 25-15,-24-24 0,0-1-1,25 0 32,-25 0 0,0 0-16,0 50 157,25-25-126</inkml:trace>
  <inkml:trace contextRef="#ctx0" brushRef="#br0" timeOffset="18179.1468">16470 9302 0,'0'0'0,"25"0"47,0 0-16,0 0-31,0 0 16,-1 0 15,1 0-16,0 0 17,-25 25-32,0-1 31,25-24-15,-25-24 124,0-1-109,0 0-15,0 0 0,0 0-1,0-24 1,0 24 15</inkml:trace>
  <inkml:trace contextRef="#ctx0" brushRef="#br0" timeOffset="19279.8846">16867 9128 0,'0'0'0,"0"25"16,0 0 0,0 0-1,25-1 1,-25 1 15,25-25 94,-25-25-94,0-24 1,0 24-1,25-25-15,-25 1-1,0 24 1,0 0-16,0-49 15,0 49 1,24 25 0</inkml:trace>
  <inkml:trace contextRef="#ctx0" brushRef="#br0" timeOffset="20057.4063">17264 8979 0,'25'0'16,"0"0"-16,24 0 31,1 0-15,24-25 0,1 1-1,24-26-15,50 0 16,74-49-1,50 0 1,49-50 0,-148 75-1,-50 24-15,-50 1 16,-24-1 0,0 25-1,-1 0 1</inkml:trace>
  <inkml:trace contextRef="#ctx0" brushRef="#br0" timeOffset="20383.6233">19348 7913 0,'0'24'31,"0"1"0,0 0-15,0 0-16,49 0 15,-24 0 1,25 24 0,-26-24 15</inkml:trace>
  <inkml:trace contextRef="#ctx0" brushRef="#br0" timeOffset="21097.0958">19546 8111 0,'25'0'188,"-25"-25"-157,0 1 0,25-1 1,0 25 46,-25 25-63,24-1 1,1-24 0,0 25-16,0-25 31,0 0 0</inkml:trace>
  <inkml:trace contextRef="#ctx0" brushRef="#br0" timeOffset="21890.6439">19893 7813 0,'25'0'94,"-25"25"-79,25 0 1,0 0-16,0 0 16,-25-1-1,0 1 1,24-25 0,1 25-1,0-25 32</inkml:trace>
  <inkml:trace contextRef="#ctx0" brushRef="#br0" timeOffset="22222.8477">19943 7987 0,'0'-25'94,"25"0"-79,0 1 1,24 24 0</inkml:trace>
  <inkml:trace contextRef="#ctx0" brushRef="#br0" timeOffset="22637.1255">20489 7764 0,'24'0'15,"-24"-25"1,25 25-1,-25-25 1,25 25 0,0-25-1,24-24 1,51-1-16,-26-24 16,50 24-1,-74 25 1,-1 1-1,1-1 1,-25 25 0,0-25-1</inkml:trace>
  <inkml:trace contextRef="#ctx0" brushRef="#br0" timeOffset="23376.6218">21059 7218 0,'0'25'125,"0"0"-93,25 0-17,0-25-15,0 0 16,-1 24-1,1-24 17,-25 25-17,25-25 1,-25 25 0,0 0 15,0 0 0,0-1 16,0 1-47,0 25 16,0-1-1,0 1 1,0-25 15,0 0 0</inkml:trace>
  <inkml:trace contextRef="#ctx0" brushRef="#br0" timeOffset="36378.3084">17363 12502 0,'0'0'0,"0"-25"16,25 25 0,25 0-1,-1 0 1,51 0 0,73 0-1,50 0 1,-24 0-16,-100 0 15,-25 0 1,1 0 0,-26 0-1,-24 0 1,0 25 0,0-25-1,49 0 1,1 0-1,98 0-15,-24 0 16,-25 0 0,-49 0-1,-26 0 1,1 0 0,-25 0-1,-1 0 1,51 0-1,-26 0 1,1-25-16,0 25 16,-1 0-1,1 0 1,0-25 0,-26 25-1,1 0 1,0-25-1,25 25 17,-26-25-17,1 25 1,0 0 0,25-24-1,-26 24 16,-24-25 1</inkml:trace>
  <inkml:trace contextRef="#ctx0" brushRef="#br0" timeOffset="39555.4411">9054 12948 0,'0'25'109,"0"0"-93,0-1-1,0 1-15,25 0 16,-1-25 31,1 0-16,0 0-15,0 0-1,49-50 1,1 1-1,-26-1 1,1 25 0,-1-24-1,-24 49-15,25-25 16,-25 25 15,-1 0-15</inkml:trace>
  <inkml:trace contextRef="#ctx0" brushRef="#br0" timeOffset="40709.1996">12229 12750 0,'0'24'47,"0"1"-16,0 25-15,0-25-16,25 24 31,-1-24-15,-24 0-1,25-25 17,-25 25-17,25-25 1,0 0 0,0 0-1,-1 0 1,51-25-1,49-25 1,25-49 0,-25 25-1,-50-1 1,-24 26 0,24-1-1,-49 50-15,0-25 16,-1 25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5T01:55:38.8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11708 1364 0,'0'25'78,"0"25"-62,25-1-1,-25-24 1,0 0 0,24 0-1,1-25 16,0 0 16,25-25-31,-1-25 0,75 1-1,25-51 1,0 1-1,-25 25 1,0-1 0,-50 51-16,-24 24 15,0-25 1</inkml:trace>
  <inkml:trace contextRef="#ctx0" brushRef="#br0" timeOffset="848.5709">14635 1364 0,'0'25'46,"0"25"-30,0-1 0,25-24-1,-1 0-15,1-25 32,25 0 14,-1 0-30,51-50 0,-1-24-16,25-25 15,0 49 1,25-124 0,-25 125-1,-99-1 1,24 25-1,-24 25 1</inkml:trace>
  <inkml:trace contextRef="#ctx0" brushRef="#br0" timeOffset="1776.1884">19918 1042 0,'0'49'62,"25"26"-46,0-26 0,0 51-1,-1-76 1,-24 1 0,25-25-16,-25 25 15,25-25 16,25 0 16,-26-50-31,150-98 0,0-1-1,49-25 1,-74 75-1,-50 74 1,-49 25-16,-26 0 16</inkml:trace>
  <inkml:trace contextRef="#ctx0" brushRef="#br0" timeOffset="4933.2966">23019 2704 0,'25'0'94,"-1"0"-79,1 0 17,74 0-17,1 0-15,24 0 16,-25-25 0,-25 25-1,-24-25 1,24 25-1,-24 0 1,24 0-16,-24 0 16,24 0-1,-49 0 1,0 0 0,0 0-1,0 0 32,-1 0 16,1 0 15,0 0-31,0 0 281,-25 25-281</inkml:trace>
  <inkml:trace contextRef="#ctx0" brushRef="#br0" timeOffset="18886.6192">2952 4663 0,'0'25'109,"0"0"-93,0 0 0,0-1-1,0 1 17,0 0-17,0 0 16,0 0-15,49-25 78,-24 0-63,-25-25-31,75-74 16,-1 24-1,0-24 1,-24 49 0,24 26-1,-49-26-15,0 25 16,0 0-1,0 1 1,-1-1 0,1 0-1,25 0 1,-25-49 0,24 49-16,-24-25 15,0 26 1,0-1-1,0 25 1,-25-25 0,24 25 15,-24-25-31</inkml:trace>
  <inkml:trace contextRef="#ctx0" brushRef="#br0" timeOffset="21476.349">5308 4738 0,'0'-25'32,"0"50"124,0-1-140,50-24 171,-1-49-156,-49 24-15,50-25-16,0 50 16,-26-49-1,1 49 1,0-25-1,0 0 1,0 0 15</inkml:trace>
  <inkml:trace contextRef="#ctx0" brushRef="#br0" timeOffset="24257.2073">6921 5953 0,'49'0'78,"26"-25"-62,123 1-1,75-1-15,-25 0 16,0 25 0,149 0-1,-75 25 1,-74 49 0,-124-74-16,0 25 15,-74 0 1,-25 0-1,0-25 1,-1 0 15</inkml:trace>
  <inkml:trace contextRef="#ctx0" brushRef="#br0" timeOffset="33265.2282">20216 5904 0,'0'0'0,"49"-25"47,125-50-31,99-24 0,446-25-1,-49-50-15,198 1 16,273-100-1,-496 149 1,-149 74 0,-149 1-1,-148 49 1,-75 0 0,-74 0-1,-1 0 1,-24 0-16,0 0 15,-25 24 48,25 26-47,-1 25-1,1 49 1,0 124-1,0 248 1,0-149 0,24-124-16,-24-49 15,25-100 1,-50-24 0,24-25 15,-24-1 16,0 1-32,-49 0 17,-50 49-17,-75 1-15,-99 49 16,-49 25-1,49-25 1,-25 25 0,0-1-1,50-73 1,50-26 0,74-24-16</inkml:trace>
  <inkml:trace contextRef="#ctx0" brushRef="#br0" timeOffset="34781.2394">20315 6127 0,'0'25'94,"0"49"-78,0 124-1,99 1 1,-49-26-16,-25 1 16,24 0-1,-49-75 1,25 25 0,0-50-1,0 1 1,-1-26-1,-24 1-15,25 0 16,0-50 0,-25 24-1,25-24 1,25 25 0,-26 0-1,26 0-15,24-25 16,26 0-1,396-75 1,-99-24 0,-1 0-1,249 0-15,-198 24 16,-150 1 0,-24 24-1,-49 26 1,24-51-1,-75 50 1,-98 25 0,-26 0-1,-49-24-15</inkml:trace>
  <inkml:trace contextRef="#ctx0" brushRef="#br0" timeOffset="35408.6579">22002 5581 0,'0'25'78,"0"74"-62,25 100 0,74 123-1,-25-74 1,-24 0-16,24-49 15,-49-75 1,0-25 0,0-50-1,-25-24 1,24-25 0</inkml:trace>
  <inkml:trace contextRef="#ctx0" brushRef="#br0" timeOffset="36067.0978">23267 5507 0,'0'0'0,"0"24"109,25 51-93,24-1-16,26 174 15,-1-49 1,-24-1-1,-26-24 1,-24-75 0,25 50-1,-25-50-15,25 50 16,0-50 0,0-24-1,-25-26 1,0-24-1,24-25 1</inkml:trace>
  <inkml:trace contextRef="#ctx0" brushRef="#br0" timeOffset="36734.544">24557 4911 0,'0'50'63,"24"0"-48,1 123 1,0 26-1,49 49-15,-24-50 16,-25-49 0,0-25-1,24 50 1,1 198 0,0-199-1,-26-49 1,-24-99-1,0 0 1</inkml:trace>
  <inkml:trace contextRef="#ctx0" brushRef="#br0" timeOffset="37738.2153">20563 6548 0,'25'0'63,"0"0"-48,49-24 1,100-51 0,198 1-16,124-75 15,99-25 1,273-49 0,-396 74-1,-224 75 1,-75 49-1,-24 0-15,50 0 16,-1 1 0,0-1-1,-24-25 1,-25 50 0,-99-25-1,-1 25-15,-24 0 16,0 0-1</inkml:trace>
  <inkml:trace contextRef="#ctx0" brushRef="#br0" timeOffset="38912.0003">20786 7193 0,'25'0'78,"50"-24"-62,-1 24-1,50-50 1,-25 25-1,50 0 1,-25-24-16,0 24 16,25-25-1,25 1 1,594-175 0,-147 51-1,-274 49 1,-74 49-1,-25-24-15,-25 50 16,0-26 0,-124 50-1,50-24 1,-99 49 0,0 0-1,-26-25 1,26 0-1,-25 25-15,0 0 16,-1 0 15,1 0-15,0 0 15</inkml:trace>
  <inkml:trace contextRef="#ctx0" brushRef="#br0" timeOffset="39475.3755">21109 6127 0</inkml:trace>
  <inkml:trace contextRef="#ctx0" brushRef="#br0" timeOffset="39865.6357">22275 5755 0</inkml:trace>
  <inkml:trace contextRef="#ctx0" brushRef="#br0" timeOffset="40470.043">21258 6697 0,'0'0'0,"24"-25"15,1 1 1,0 24 0</inkml:trace>
  <inkml:trace contextRef="#ctx0" brushRef="#br0" timeOffset="40848.2933">22572 6276 0,'25'0'93</inkml:trace>
  <inkml:trace contextRef="#ctx0" brushRef="#br0" timeOffset="41291.5926">21878 7169 0</inkml:trace>
  <inkml:trace contextRef="#ctx0" brushRef="#br0" timeOffset="41583.7844">22920 6970 0</inkml:trace>
  <inkml:trace contextRef="#ctx0" brushRef="#br0" timeOffset="42228.2165">24209 6772 0,'25'0'47,"0"0"-31,49-25-1</inkml:trace>
  <inkml:trace contextRef="#ctx0" brushRef="#br0" timeOffset="42521.4121">25301 6226 0</inkml:trace>
  <inkml:trace contextRef="#ctx0" brushRef="#br0" timeOffset="42906.6771">24358 5854 0</inkml:trace>
  <inkml:trace contextRef="#ctx0" brushRef="#br0" timeOffset="45019.0794">21903 5606 0,'0'49'31,"0"100"-15,0 50-1,24-26 1,-24-49-1,0-24 1,0-26 0,0-24-1,25-26 17</inkml:trace>
  <inkml:trace contextRef="#ctx0" brushRef="#br0" timeOffset="45437.3599">23168 5581 0,'0'25'31,"0"49"-16,0 25 1,0 26 0,0-1-16,0 74 15,0 75 1,0-124 0,0-125-1,0 1 1,0 0-16</inkml:trace>
  <inkml:trace contextRef="#ctx0" brushRef="#br0" timeOffset="46952.3711">24259 9302 0,'0'-50'31,"74"1"1,75-26-32,74 1 15,50-26 1,248-48-1,223-51 1,-198 50 0,248-49-16,148-25 15,-545 123 1,-173 51 0,-100 24-1,-75 25 1,26-25-1,-51 25 1,1 0 0,25 0-1,24 0-15,-24 25 16,-1 25 0,75 49-1,-49 75 1,24 24-1,25 149 1,-74-124 0,-1-148-1,-49-1-15,25-24 16,0 0 0,-25-26-1,0 1 1,25 25-1,-25-25 1,0-1 15,0 1 1,-25 50-17,-99-1-15,-124 50 16,-149 50-1,-99 49 1,-99 50 0,49-100-1,-124 26 1,248-75 0,100-50-1,-50-24-15,99-50 16,75 25-1,98-25 1,51 0 0,24 0-1,0 0 79</inkml:trace>
  <inkml:trace contextRef="#ctx0" brushRef="#br0" timeOffset="48128.1584">23986 9029 0,'25'0'78,"0"50"-78,24-1 16,-24 1 0,25 24-1,-25-24 1,49 99-1,-24-25 1,-1 24 0,1 1-1,-25-25-15,24-49 32,50 98-32,-49-49 15,-25-74 1,0 0-1,-1-26 1,1 51 0,-25-50-1,25-1 1,0 1 78,0-25-79,-25 25 1,0 0 0,24 0-1,1-1 16</inkml:trace>
  <inkml:trace contextRef="#ctx0" brushRef="#br0" timeOffset="56193.5462">2456 8905 0,'24'0'94,"51"0"-78,-1 0-1,75 0 1,50 0-16,-51 0 16,1 0-1,-50 0 1,100 0-1,-1 0 1,-98 0 0,-26 25-16,-24-1 15,24-24 1,-49 0 15,0 0-15,-1 0-1,1 0 1,0 0 0,0 0-1,0 0 1,24 0 0,-24 0-1,0 0 16,0 0-15,-1 0 47</inkml:trace>
  <inkml:trace contextRef="#ctx0" brushRef="#br0" timeOffset="57152.1871">5531 9004 0,'25'0'46,"50"0"-30,24-25 0,99 0-1,26 25 1,48 0 0,-24 0-1,-74 0 1,-25 0-1,-50 0-15,-24 25 16,-51 0 0,1-25-1,0 0 48</inkml:trace>
  <inkml:trace contextRef="#ctx0" brushRef="#br0" timeOffset="58770.2695">8558 9103 0,'24'0'46,"-24"-24"-30,25 24 0,0 0-16,25 0 15,-1 0 1,1 0 0,24 0-1,25 0 1,1 0-1,24-25-15,0 25 16,99-25 0,50 25-1,-50 0 1,-74 0 0,-75 0-16,-49 0 15,0 0 1,0 0-1,0 0 1,-1 25 0,26-25-1,0 25 17,-26-1-17,1-24 1,0 0 31,-25 25 281</inkml:trace>
  <inkml:trace contextRef="#ctx0" brushRef="#br0" timeOffset="60643.5191">12700 9079 0,'25'0'16,"0"0"31,24 0-32,75 0 1,0 0-16,124 0 15,0 0 1,0 0 0,-124 24-1,0 1 1,-49-25 0,-26 25-1,-24-25-15,25 0 16,-25 25-1,24-25 1,1 0 0,-25 0-1,24 0-15,-24 0 32,-25 25 93,25-25-110,25 0 266,24 0-265,0 0-16,1 0 16,-1 0-1,1 0 1,-1 0 0,75 0-1,-50 0 1,-49 0-1,-26 0 1,1 0 47</inkml:trace>
  <inkml:trace contextRef="#ctx0" brushRef="#br0" timeOffset="80219.5982">10815 11311 0,'0'25'93,"0"0"-77,0 24 15,25-24 0,-1-25-31,1 0 32,25 0-1,-1-25-15,26 0-1,-26-49 1,26 24-1,24-24-15,-24 24 16,173-74 0,-25 50-1,-124-1 1,25 26 0,-74-1-1,-1 25 1,-24 1-1,-25-1 1</inkml:trace>
  <inkml:trace contextRef="#ctx0" brushRef="#br0" timeOffset="82539.1509">17611 12427 0,'50'0'125,"0"0"-109,24-25-16,174 25 15,0-24 1,-50-1-1,1 0 1,24 25 0,75-25-1,-50 25 1,-99-25 0,-25 25-1,-99 0-15,-1 0 16,1 0 15</inkml:trace>
  <inkml:trace contextRef="#ctx0" brushRef="#br0" timeOffset="92762.9781">8632 12675 0,'0'0'0,"0"-25"31,25 25 32,24 75-63,-49-26 15,50-24 1,-50 0-1,50 0 1,-50 0 0,24-25-16,26 0 15,-25 0 1,24 0 0,1 0-1,0 0 1,-1-25-1,-24 0 1,0 25 0,0 0-1,-25-25 1,49 25 0</inkml:trace>
  <inkml:trace contextRef="#ctx0" brushRef="#br0" timeOffset="93784.6615">13171 12675 0,'0'25'78,"0"0"-62,0 24-16,25-49 15,-25 25 1,0 0 0,25 0-1,0-25 1,0 0 31,-1 0-16,1 0-15,25 0-1,24-50 1,-24 25 0,49-24-1,25-26 1,25 1-1,-75 49 1,-49 25-16,0-25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690813" y="337305"/>
            <a:ext cx="2890837" cy="9488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2700000" scaled="1"/>
            <a:tileRect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Chapter 02</a:t>
            </a:r>
            <a:endParaRPr lang="en-US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55741"/>
            <a:ext cx="12192000" cy="1646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Vertical Scroll 4"/>
          <p:cNvSpPr/>
          <p:nvPr/>
        </p:nvSpPr>
        <p:spPr>
          <a:xfrm>
            <a:off x="1071563" y="1430020"/>
            <a:ext cx="6129338" cy="4247449"/>
          </a:xfrm>
          <a:prstGeom prst="verticalScroll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endParaRPr lang="en-US" sz="3600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</a:t>
            </a:r>
          </a:p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Commands </a:t>
            </a:r>
            <a:endParaRPr lang="en-US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What is DDL Commands?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CREATE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Command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ALTER Command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DROP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Command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TRUNCATE Command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COMMENT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Command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RENAME Command</a:t>
            </a:r>
          </a:p>
        </p:txBody>
      </p:sp>
      <p:sp>
        <p:nvSpPr>
          <p:cNvPr id="9" name="Oval 8"/>
          <p:cNvSpPr/>
          <p:nvPr/>
        </p:nvSpPr>
        <p:spPr>
          <a:xfrm>
            <a:off x="578091" y="22225"/>
            <a:ext cx="1514475" cy="1450656"/>
          </a:xfrm>
          <a:prstGeom prst="ellipse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 02</a:t>
            </a:r>
            <a:endParaRPr lang="en-US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2628899" y="242250"/>
            <a:ext cx="8364780" cy="1100137"/>
          </a:xfrm>
          <a:prstGeom prst="horizontalScroll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DDL Commands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473720" y="2437920"/>
              <a:ext cx="1152360" cy="36169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4360" y="2428560"/>
                <a:ext cx="1171080" cy="363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4024" y="1603375"/>
            <a:ext cx="10789920" cy="504031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Definition Language (DDL)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Commands are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DB structure.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 is refer to “metadata”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means how data will be store in a database.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command is used to create a object as table in database.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 command is used to change or alter object in a database.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 Command used to delete table, column in database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TRUNCATE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Command is used to remove all the data from table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COMMENT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Command is used to provide comments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RENAME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Command is used to rename  </a:t>
            </a:r>
            <a:endPara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DDL Commands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044720" y="1553760"/>
              <a:ext cx="7956720" cy="38044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5360" y="1544400"/>
                <a:ext cx="7975440" cy="382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992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4024" y="1603375"/>
            <a:ext cx="10789920" cy="504031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CREATE Command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Database_Name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Column_1 Datatype1(length),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Column_2 Datatype2(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Column_N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)_N)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query in PHP using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extension we use,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mysqli_query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function.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mysqli_query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(connection,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query_variable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CREATE COMMAND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03480" y="2125440"/>
              <a:ext cx="6805080" cy="4063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120" y="2116080"/>
                <a:ext cx="6823800" cy="408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134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4024" y="1603375"/>
            <a:ext cx="10789920" cy="50403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CREATE Command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Database_Name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Column_1 Datatype1(length)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NULL,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Column_2 Datatype2(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Column_N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)_N)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query in PHP using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extension we use,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mysqli_query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function.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mysqli_query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(connection,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query_variable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CREATE COMMAND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62680" y="2044800"/>
              <a:ext cx="3580920" cy="3054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3320" y="2035440"/>
                <a:ext cx="3599640" cy="307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763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4024" y="1603375"/>
            <a:ext cx="1078992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ALTER: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 TABLE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run query in PHP using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extension we use,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mysqli_query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function.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mysqli_query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(connection,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query_variable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 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544840" y="2598480"/>
              <a:ext cx="5090400" cy="21078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5480" y="2589120"/>
                <a:ext cx="5109120" cy="212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797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4024" y="1603375"/>
            <a:ext cx="1078992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DROP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TRUNCATE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RENAME TABLE Table_Name1 TO Table_Name2;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 Comments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run query in PHP using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extension we use,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mysqli_query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function.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mysqli_query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(connection,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query_variable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TRUNCATE 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RENAME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Comments 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84160" y="267840"/>
              <a:ext cx="10010520" cy="43671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800" y="258480"/>
                <a:ext cx="10029240" cy="438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142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48623" y="1134987"/>
            <a:ext cx="5317588" cy="914400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hemeClr val="accent3"/>
          </a:lnRef>
          <a:fillRef idx="1002">
            <a:schemeClr val="dk1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Chapter 03 </a:t>
            </a:r>
            <a:endParaRPr lang="en-US" sz="4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016992" y="2922663"/>
            <a:ext cx="8917082" cy="1902158"/>
          </a:xfrm>
          <a:prstGeom prst="roundRect">
            <a:avLst/>
          </a:prstGeom>
          <a:ln/>
          <a:scene3d>
            <a:camera prst="perspectiveHeroicExtremeRightFacing"/>
            <a:lightRig rig="threePt" dir="t"/>
          </a:scene3d>
        </p:spPr>
        <p:style>
          <a:lnRef idx="2">
            <a:schemeClr val="accent4">
              <a:shade val="50000"/>
            </a:schemeClr>
          </a:lnRef>
          <a:fillRef idx="1002">
            <a:schemeClr val="dk1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 dirty="0" err="1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MYSQLi</a:t>
            </a:r>
            <a:r>
              <a:rPr lang="en-US" sz="4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Insert &amp; Select Queries</a:t>
            </a:r>
            <a:endParaRPr lang="en-US" sz="4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6343650" y="2171700"/>
            <a:ext cx="263767" cy="62865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12733</TotalTime>
  <Words>335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635</cp:revision>
  <dcterms:created xsi:type="dcterms:W3CDTF">2021-11-08T00:20:31Z</dcterms:created>
  <dcterms:modified xsi:type="dcterms:W3CDTF">2022-09-15T02:06:31Z</dcterms:modified>
</cp:coreProperties>
</file>