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73" r:id="rId4"/>
    <p:sldId id="275" r:id="rId5"/>
    <p:sldId id="274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65" autoAdjust="0"/>
    <p:restoredTop sz="94660"/>
  </p:normalViewPr>
  <p:slideViewPr>
    <p:cSldViewPr snapToGrid="0">
      <p:cViewPr varScale="1">
        <p:scale>
          <a:sx n="70" d="100"/>
          <a:sy n="70" d="100"/>
        </p:scale>
        <p:origin x="6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9-15T02:26:18.0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27980 5556 0,'24'0'62,"26"-25"-62,25 1 16,-26 24-1,1-25 1,99 25 0,148-75-1,-24 1 1,174-50 0,222-25-16,-272 0 15,-149 75 1,-49-1-1,-51 51 1,-73-1 0,-26 25-16,1 0 15,0 0 1,-1 0 0,-24 0-1,25 25 1,-1 49-1,26 1-15,49 247 16,0 100 0,-25-25 15,-74-149-31,24-75 16,-24 1-1,0 124 1,0 49-1,0 0-15,-1-173 16,-24-75 0,25-25-1,-25-49 1,0 0 0,25 0-1,-25 0 1,0-1-1,0 1-15,0 0 16,0 0 15,-25 0 1</inkml:trace>
  <inkml:trace contextRef="#ctx0" brushRef="#br0" timeOffset="2823.8867">27905 5606 0,'0'25'31,"0"24"-15,25 50-1,25 26 1,-1-26-1,1 25 1,0 25-16,74 123 16,-25 26-1,25-75 1,-50-49 0,1-25-1,-26 0-15,26 49 16,-26 75-1,26-75 1,-1 26 0,-49-150-1,0-24 1,-25-26 0,24 1-16,1 0 46,-25 0-14,0 0-17,0-1 17,25-24-17,-25 25 1,0 0-1,25-25 95,49 0-95,26 0 1,24 0 0,0-25-1,-50 0-15,0 25 16,-24 0 0,0-24-1,-1 24 1,26 0-1,24-25 1,-50 25 0,26 0-16,-50 0 15,-1-25 1,26 25 0,-25 0 15,0 0 0,49 0 203,25 0-218,-24-25 0,-1 25-1,-24 0 1,-1 0-16,1-25 16,0 25-1,49-24 1,50 24-1,-25 0 1,0 0 0,-50 0-1,-24-25 1,-25 25 0,24-25 46,1 25-31,-50-25 1,25 25-32,-1-25 15,1 25 16,0 0-15,25-24 0,-26-1-1,1 25 1,25-25 0,-25 0-16,-1 25 15,1-25 1,0 25-1,-25-24 1,25-1 0,0 25 31,-1 0 15,-24-25-46,25 25 46,0 0 1</inkml:trace>
  <inkml:trace contextRef="#ctx0" brushRef="#br0" timeOffset="4519.0193">19819 8086 0,'25'0'31,"24"0"-15,1 0-1,24 0 1,50 0-16,0 0 31,25 0-31,99 0 16,174-74-1,-75 24 1,-74 1 0,-25-1-16,75-24 15,-100 49 1,0 0 0,-49 0-1,-25-24 1,-75 49-1,0-25-15,75 0 16,74-25 0,1 1-1,-1-1 1,-74 25 0,-25 25-1,-50 0-15,-24 0 16,-1 0-1,1 0 1,-25 0 0,24 25-1,1-25-15,24 0 16,-24 0 0,49 25-1,-49-25 1,-25 0-1,24 0-15,-24 0 16,0 0 0,0 0-1,0 0 17</inkml:trace>
  <inkml:trace contextRef="#ctx0" brushRef="#br0" timeOffset="6336.2338">24730 6995 0,'25'0'16,"0"0"-1,0 0 1,-25-25-1,24 25 1,1 0 15,25 0-31,24 0 16,-24 25 0,0 0-1,24 24 1,25-24-1,50 25-15,-50-1 16,-24-24 0,-51-25-1,26 25 1,-50 0 46,0 0-15,-25-25-47,0 49 16,1-24 0,-26 49-1,50 26 1,-50-1-1,26-25 1,-26-24-16,25 49 16,0-74-1,1 0 1,24 24 0,-25-24-1,0 0 1,25 0-16,0 0 15,-25-25 1</inkml:trace>
  <inkml:trace contextRef="#ctx0" brushRef="#br0" timeOffset="8036.3764">19199 6201 0,'25'25'93,"-25"0"-77,24 24 0,1-49-1,-25 50 1,25-25-1,-25 0 1,25-1-16,-25 1 16,0 0-1,25 0 1,-25 0 0,24 24-1</inkml:trace>
  <inkml:trace contextRef="#ctx0" brushRef="#br0" timeOffset="8981.0065">19422 6325 0,'0'0'0,"0"-25"15,25 25 32,-25 25 16,0 0-48,25 0 17,-1-25-17,-24 49 1,25-49-1,0 25-15,0-25 32,-25 25-17,25-25 63,-25-25-31,0-24-15,0 24-17,25 25 32,-1 0 0,1 0-31,0 0-1,0 0 16,0 25 16,-1-1-15</inkml:trace>
  <inkml:trace contextRef="#ctx0" brushRef="#br0" timeOffset="9614.4242">19968 6449 0,'0'0'0,"25"0"31,-1 0 1,1 0-17,25 0-15,-25-25 16,-1-24-1,26 49 1,0-25 15,-26 25-15,1-25 0,25 25-1,-1 0-15,-24-25 16,0 25-1,0 0 1,0 0 15,-1 0-15,1-24 15</inkml:trace>
  <inkml:trace contextRef="#ctx0" brushRef="#br0" timeOffset="16386.956">19521 7144 0,'0'-25'78,"0"0"16,50 25-79,0-25 1,24 1 0,75-26-1,0-24 1,-1 24 0,572-124-1,-175 25 1,-272 100-1,-49-1-15,-26 25 16,0 1 0,-49 24-1,-50-25 1,-24 25 0,-50 0-1</inkml:trace>
  <inkml:trace contextRef="#ctx0" brushRef="#br0" timeOffset="45532.422">15925 6573 0,'0'25'16,"0"0"15,0 0 31,0-1-30,24-24 15,26 0-16,0-74-16,24 24-15,50-74 16,0 0 0,-25 25-1,25 0 1,-24 49 0,-76 1-1,1 49-15</inkml:trace>
  <inkml:trace contextRef="#ctx0" brushRef="#br0" timeOffset="48781.5928">14858 4465 0,'0'0'0,"-25"0"31,0 0 0,1 25 1,24-1-17,0 1 1,24 0 62,26-25-78,0 0 16,-1 50-1,-24-26 1,25-24-1,-50 25 1,24-25-16,26 50 16,-25-25-1,0-1 1,-25 1 0,0 0-1,0 0 16,0 0 16,-50-25 16,25 0-32</inkml:trace>
  <inkml:trace contextRef="#ctx0" brushRef="#br0" timeOffset="50258.5806">15652 4490 0,'-25'0'78,"25"24"-47,-25-24-15,25 25-1,-25 0 1,25 25-16,0-1 15,0 50 1,0-24 0,0-25-1,25-1 1,0-24 0,49 0-1,-24 0-15,-25-1 16,24-24-1,51 0 1,-26 0 0,-24 0 15,-26 0-31,1 0 16,0-24-1,-25-1 16,25-25-31,-25 1 16,25-76 0,-25 1-1,0-24 1,0 73 0,0 1-1,-25 24-15,-25 1 16,-24-1-1,24 25 1,1 25 0,24 0-1,-25 0 1,1 0 0,24 0-1,0 0-15,-25 0 31,26 25-31,-1 0 16,25 0 0,-25-25-1,25 24 1,0 1 15,0 0 32,50-25-48,-26 50 1,1-26 0,-25 1-1,25-25 1,0 25-1,0 0-15,-25 0 16,49-25 0,-24 24-1,74 26 1,0-25 0,-49 24-1,0-24 1,-26-25-1,1 0-15,0 0 32,0 0-17,0 0 32</inkml:trace>
  <inkml:trace contextRef="#ctx0" brushRef="#br0" timeOffset="51429.3628">16520 4242 0,'0'24'78,"0"26"-47,0-25-15,0 0 0,0-1-1,0 26-15,0 0 16,0 49 0,0 0-1,25-25 1,-25-24-1,0 0 1,25-1-16,-25-24 16,0 0-1,0 0 17,24-25-17,1 0 48,25 0-48,-25 0 1,49 0 0,75-75-16,0 1 15,-1 24 1,-73 1-1,-26 24 1,1 0 0,0 25-1,-50-25 1,49 25-16,-49-25 16</inkml:trace>
  <inkml:trace contextRef="#ctx0" brushRef="#br0" timeOffset="52475.0695">15453 5581 0,'100'-25'140,"73"-24"-124,75 24 0,50-50-1,24 1 1,50 24-16,-49 1 15,-50 49 1,-124 0 0,-1 0-1,-48 0 1,-1 0 0,-25 0-16,-49 0 15,25 0 1,-26 0-1</inkml:trace>
  <inkml:trace contextRef="#ctx0" brushRef="#br0" timeOffset="61847.3226">6871 11832 0,'0'-25'94,"0"0"-79,25 25 1,24 0 0,-24 0-1,50 0 1,-1 0-1,0 0 1,125 0 0,74 0-1,-75-25 1,-74 25-16,-49 0 16,-1-24-1,-49 24 1,0-25-1,24 25 1,1 0 0,-25 0-1,-1 0 1</inkml:trace>
  <inkml:trace contextRef="#ctx0" brushRef="#br0" timeOffset="63227.2444">9823 11658 0,'24'0'47,"26"0"-31,49 0-1,-24-25 1,24 25 0,99-24-1,26-1 1,24 0-1,-25 25 1,-74 0 0,-50 0-16,-25 0 15,26 0 1,-26 0 0,-24-25-1,-26 25 1,26 0-1,-25 0 17</inkml:trace>
  <inkml:trace contextRef="#ctx0" brushRef="#br0" timeOffset="72016.1202">7193 10691 0,'-24'0'15,"-1"0"32,25 25 94,0-1-110,25-24-15,-1 0 62,1 0-47,0 0 16,0-24-32,0-1 1,-1 0 0,100-49-16,-49 24 31,-26 0-31,1 26 16,0-1-1,-50 0 1,24 25-1,1 0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9-15T02:28:50.6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1439 7689 0,'49'0'62,"-24"0"-46,0 0-1,74 0 1,-24 0 0,-1 0-1,0 0-15,-24 0 16,99 25 0,74 0-1,75 0 1,-100-25-1,-24 25 1,-25-1 0,-25-24-1,-25 0-15,0 0 16,-25 25 0,-24-25-1,0 0 1,-26 0-1,1 0 1,0 0 15,0 0 32,0 0-32,0 0-15,-1 0 31,-48 0 156,-1 0-172</inkml:trace>
  <inkml:trace contextRef="#ctx0" brushRef="#br0" timeOffset="3306.2071">3547 7863 0,'50'0'141,"74"0"-141,-25 0 15,0 0 1,0 0 0,75 0-1,74 0 1,-50 0-1,-49-25-15,-49 25 16,-1 0 0,-50 0-1,51 0 1,-26 0 0,0 0-1,1 0-15,-26 0 16,1 0-1,-25 0 1,24 0 0,-24 0-1,0 0 1,0 0 0,0 0-16,-1 0 46,1 0 1,0 0 0,0 0-16,0 0-15,-1 0-16,1 0 16,0 0-1,0 0 1,0 0 15,0 0-15,-1 0-1,1 0 17</inkml:trace>
  <inkml:trace contextRef="#ctx0" brushRef="#br0" timeOffset="6265.1848">6945 7937 0,'75'0'94,"24"0"-94,99 0 16,-49 0-1,-50 0 1,25 0 0,100 0-1,-1 0 1,-25 0 0,-49 0-16,-74 0 15,-26 0 1,1 0-1,-25 0 1,24 0 0,-24 25-1,0-25 1,0 0 0,-1 0 15,1 0-16,0 0 267,25 0-282,-26 0 15,1 0 1,25 0 0,-25 0-1,0 0 1,99 0-1,24-25 1,1-24 0,-50 24-1,-49 25 1,0-25-16,-26 25 31,1 0 16,-25 25 516</inkml:trace>
  <inkml:trace contextRef="#ctx0" brushRef="#br0" timeOffset="10270.8686">13146 6623 0,'0'25'125,"0"-1"-110,0 26 1,0-25 15,25 0 16,0-25-16,0 0-15,25-25-1,-1 0 1,1-25 0,24-24-16,-24 49 15,-1-24 1,-24 24 0,25 0-1,-25-25 1,-1 50-16,-24-24 15,25 24 1,0 0 0,-25-25-1,25 25 17</inkml:trace>
  <inkml:trace contextRef="#ctx0" brushRef="#br0" timeOffset="11413.6263">17735 6424 0,'0'50'110,"0"-25"-79,25 0-31,-25-1 16,0 1-1,0 0 1,0 0-1,25-25 32,0 0 0,0 0-47,-1 0 16,1-25-1,0-25 1,149-24 0,-1-25-1,-24 49 1,-75 25 0,1-24-16,-25 24 15,-26 0 1,26 0-1,-25 1 17</inkml:trace>
  <inkml:trace contextRef="#ctx0" brushRef="#br0" timeOffset="12903.6196">21977 6375 0,'0'25'63,"0"-1"-63,25 26 15,0 0 1,-1-1-1,1 26 1,-25-26 0,25-24-1,0-25 63,0 0-46,-1-25-17,1 0 1,25 1-16,24-51 16,1 50-1,73-74 1,-24 25-1,-24-1 1,24 1 0,-75 49-16,1 0 15,-50 1 48</inkml:trace>
  <inkml:trace contextRef="#ctx0" brushRef="#br0" timeOffset="23384.6228">3398 10765 0,'-25'0'62,"25"-25"126,0 1-157,25-1-15,0 25 15,0-25-15,24 0 15,26 0-15,74-49-1,24 0 1,-49 24-1,25-24-15,99 24 16,-49 0 0,74 1-1,-75 24 1,-49-25 0,-50 50-1,-25 0-15,-24-24 16,0 24-1,49 0 1,-50 0 0,-49-25-1,25 25 188,50-25-187,-26 25 0,75-25-1,75 0 1,-1-24 0,50 24-1,620-99-15,-247 49 16,-299 26-1,-99 24 1,0 0 0,26 0-1,-51 1 1,-99-1 0,-49 25-1,-50-25-15,74 25 219,100-50-203,372-123-1,322-50 1,-223 74-1,-323 49 1,-123 51 0,-100-1-1,0 50-15,-74-25 16,0 25 0,-1-24-1,1 24 1,0 0-1,49-50-15,-24 50 16,24-50 0,1 1-1,-26 24 1,-24-25 0,25 26-16,-50-1 15,25 0 1,-1 0-1,1-24 1,0-26 0,0 50-1,24-24-15,-49-1 16,50 1 0,-25-1-1,0 25 1,0-25-1,-1 26 1,-24-1 0</inkml:trace>
  <inkml:trace contextRef="#ctx0" brushRef="#br0" timeOffset="27082.0935">6573 10716 0,'0'-25'62,"25"0"-46,25 0 0,24-24-1,25 24 1,125-25-1,-1-49 1,124 25 0,-124-1-16,1 26 15,-26-1 1,0 25 0,-49 0-1,-50 25-15,-24-24 16,-26 24-1,1 0 1,-25 0 0,24 0-1,-24 0 1,0 0 0,25 0-16,-1 0 15,-24 0 1,50 0-1,-26-25 189,1 0-189,24 0-15,125 0 16,173-24-1,74-1 1,-49-49 0,223 49-1,-124 25-15,-248 1 16,-148-1 0,-51 25-1,-24 0 1,0 0-1,-25-25 1,49 0 234,1 25-234,24 0-16,26-25 15,98 1 1,50-26 0,-74 0-1,-75 26 1,-25-1-1,-24 0 1,24 0 0,1 25-16,-26 0 15,-24 0 1,50-49 312,-26 24-312,50 0-1,-24 0 1,98-49 0,100-1-1,0-24 1,124 0-1,-50-25 1,-24 49-16,-50-24 16,-100 50-1,-74 24 1,-24 0 0,-25 0-1,-1 0 1,1 25-1,-25-24 1,-1 24-16,1-25 16,25 0-1,-1 0 17,-24 0-17,0 1 1,25-26-1,-26 25-15,26 0 16,-25-24 0,0 24-1,-25-25 1,24 26 0,26-1-1,-50-25 1,50 25-1,-50-24 1,24 49 0,-24-25-16,25 25 15,-25-25 1,25 0 15,-25 0-15,0 1 46</inkml:trace>
  <inkml:trace contextRef="#ctx0" brushRef="#br0" timeOffset="30109.1206">9550 11584 0,'49'0'78,"1"0"-62,74 99-1,-25 25 1,0-25-1,-74-24-15,0-51 16,0 1 0,49-25 234,50 0-235,75 0 1,768 0 15,-297 0-15,272 0-1,398 0 1,-323 0-16,-595 0 16,-199 0-1,-124 0 1,25-49 0,-74-1 202,49-24-218,174-75 16,173-124 0,100-74-1,49 49 1,100-49-1,-298 124 1,-174 49-16,-99 75 16,-74 74-1,-26-25 1,51 1 0,-50 24-1,99-124-15,-50 75 16,50-50-1,0 0 1,-25 24 0,-24 26-1,-1-25 1,0 24 0,-49 1-16,25-1 15,-25-24 1,24 0-1,1 49 1,-50 26 0,0-26-1,25 25 1,-25 0 0,25 1-1,-1-1 1,1-25 15,0 25 0,0 1-15,0-1-16,-1 0 16,51-25-1,-50 1 1,-1 24-1,26 25 1,-50-25 0,25 25 281,0-25-282,24 25 1,1-24-1,74-1-15,-50 25 16,-24 0 0,-25 0-1,-1 0 17</inkml:trace>
  <inkml:trace contextRef="#ctx0" brushRef="#br0" timeOffset="44982.0525">21828 11757 0,'0'25'31,"0"0"16,0 25-31,0-26-16,0 1 15,0 0 1,0 25 0,0-1-1,0-24 1,0 25-16,0-26 16,25 1 15,0-25 16,0 0-32,24-25 17,1 1-17,-1-26 1,100-49-1,-74 49 1,-26 1-16,1 24 16,-25 0-1,24 0 1,1 0 0,-25 1-1,24-1 1,-24 0-1,25 25-15,-26-25 16,1 25 0,-25-25-1,25 25 1,-50 0 218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2690813" y="337305"/>
            <a:ext cx="2890837" cy="948832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46000">
                <a:schemeClr val="accent5">
                  <a:lumMod val="95000"/>
                  <a:lumOff val="5000"/>
                </a:schemeClr>
              </a:gs>
              <a:gs pos="100000">
                <a:schemeClr val="accent5">
                  <a:lumMod val="60000"/>
                </a:schemeClr>
              </a:gs>
            </a:gsLst>
            <a:lin ang="2700000" scaled="1"/>
            <a:tileRect/>
          </a:gradFill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Chapter 03</a:t>
            </a:r>
            <a:endParaRPr lang="en-US" sz="3200" b="1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55741"/>
            <a:ext cx="12192000" cy="16465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Vertical Scroll 4"/>
          <p:cNvSpPr/>
          <p:nvPr/>
        </p:nvSpPr>
        <p:spPr>
          <a:xfrm>
            <a:off x="1071563" y="1430020"/>
            <a:ext cx="6129338" cy="4247449"/>
          </a:xfrm>
          <a:prstGeom prst="verticalScroll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err="1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MYSQLi</a:t>
            </a:r>
            <a:r>
              <a:rPr lang="en-US" sz="3600" b="1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sz="3600" b="1" dirty="0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</a:t>
            </a:r>
          </a:p>
          <a:p>
            <a:pPr algn="ctr"/>
            <a:r>
              <a:rPr lang="en-US" sz="36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</a:p>
          <a:p>
            <a:pPr algn="ctr"/>
            <a:r>
              <a:rPr lang="en-US" sz="36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endParaRPr lang="en-US" sz="3600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3600" b="1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Queries</a:t>
            </a:r>
            <a:endParaRPr lang="en-US" sz="3600" b="1" dirty="0" smtClean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 numCol="1"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What is Query?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INSERT Query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SELECT Query</a:t>
            </a:r>
          </a:p>
        </p:txBody>
      </p:sp>
      <p:sp>
        <p:nvSpPr>
          <p:cNvPr id="9" name="Oval 8"/>
          <p:cNvSpPr/>
          <p:nvPr/>
        </p:nvSpPr>
        <p:spPr>
          <a:xfrm>
            <a:off x="578091" y="22225"/>
            <a:ext cx="1514475" cy="1450656"/>
          </a:xfrm>
          <a:prstGeom prst="ellipse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Chap 03</a:t>
            </a:r>
            <a:endParaRPr lang="en-US" b="1" u="sng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Horizontal Scroll 1"/>
          <p:cNvSpPr/>
          <p:nvPr/>
        </p:nvSpPr>
        <p:spPr>
          <a:xfrm>
            <a:off x="2628899" y="242250"/>
            <a:ext cx="8364780" cy="1100137"/>
          </a:xfrm>
          <a:prstGeom prst="horizontalScroll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MYSQLi</a:t>
            </a:r>
            <a:r>
              <a:rPr lang="en-US" sz="4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Insert &amp; Select Query</a:t>
            </a:r>
            <a:endParaRPr lang="en-US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464024" y="1603375"/>
            <a:ext cx="10789920" cy="504031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What is Query?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Query is the way to communicate with database. 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SQL is the structure query language that is used to communicate with database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We also used </a:t>
            </a:r>
            <a:r>
              <a:rPr lang="en-US" dirty="0" err="1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MySQLi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, MySQL </a:t>
            </a:r>
            <a:r>
              <a:rPr lang="en-US" dirty="0" err="1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etc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extension which have many functions to perform different operations on database.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Horizontal Scroll 1"/>
          <p:cNvSpPr/>
          <p:nvPr/>
        </p:nvSpPr>
        <p:spPr>
          <a:xfrm>
            <a:off x="1824953" y="213675"/>
            <a:ext cx="8364780" cy="1100137"/>
          </a:xfrm>
          <a:prstGeom prst="horizontalScroll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Query?</a:t>
            </a:r>
            <a:endParaRPr 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2473560" y="1500120"/>
              <a:ext cx="9090720" cy="275976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64200" y="1490760"/>
                <a:ext cx="9109440" cy="2778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89927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464024" y="1603375"/>
            <a:ext cx="10789920" cy="504031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INTO </a:t>
            </a:r>
            <a:r>
              <a:rPr lang="en-US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Table_Name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fieldName1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fieldName2,...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fieldNameN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VALUES 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(value_1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value_2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,...</a:t>
            </a:r>
            <a:r>
              <a:rPr lang="en-US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value_N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);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run query in PHP using </a:t>
            </a:r>
            <a:r>
              <a:rPr lang="en-US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MySQLi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extension we use, </a:t>
            </a:r>
            <a:r>
              <a:rPr lang="en-US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mysqli_query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function.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mysqli_query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(connection,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query_variable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Horizontal Scroll 1"/>
          <p:cNvSpPr/>
          <p:nvPr/>
        </p:nvSpPr>
        <p:spPr>
          <a:xfrm>
            <a:off x="1824953" y="213675"/>
            <a:ext cx="8364780" cy="1100137"/>
          </a:xfrm>
          <a:prstGeom prst="horizontalScroll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 Query : </a:t>
            </a:r>
            <a:r>
              <a:rPr lang="en-US" sz="36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MySQLi</a:t>
            </a:r>
            <a:endParaRPr 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518040" y="2214720"/>
              <a:ext cx="7760160" cy="216108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8680" y="2205360"/>
                <a:ext cx="7778880" cy="2179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1410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464024" y="1603375"/>
            <a:ext cx="10789920" cy="504031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field_1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field_2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,...</a:t>
            </a:r>
            <a:r>
              <a:rPr lang="en-US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field_N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Table_Name</a:t>
            </a:r>
            <a:endParaRPr lang="en-US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 FROM </a:t>
            </a:r>
            <a:r>
              <a:rPr lang="en-US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Table_Name</a:t>
            </a:r>
            <a:endParaRPr lang="en-US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field_1, field_2,...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field_N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FROM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Table_Name1, Table_Name2..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run query in PHP using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MySQLi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extension we use,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mysqli_query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function.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mysqli_query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(connection, </a:t>
            </a:r>
            <a:r>
              <a:rPr lang="en-US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query_variable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Horizontal Scroll 1"/>
          <p:cNvSpPr/>
          <p:nvPr/>
        </p:nvSpPr>
        <p:spPr>
          <a:xfrm>
            <a:off x="1824953" y="213675"/>
            <a:ext cx="8364780" cy="1100137"/>
          </a:xfrm>
          <a:prstGeom prst="horizontalScroll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Query : </a:t>
            </a:r>
            <a:r>
              <a:rPr lang="en-US" sz="36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MySQLi</a:t>
            </a:r>
            <a:endParaRPr 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8514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948623" y="1134987"/>
            <a:ext cx="5317588" cy="914400"/>
          </a:xfrm>
          <a:prstGeom prst="round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0">
            <a:schemeClr val="accent3"/>
          </a:lnRef>
          <a:fillRef idx="1002">
            <a:schemeClr val="dk1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Next </a:t>
            </a:r>
            <a:r>
              <a:rPr lang="en-US" sz="400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Chapter 04 </a:t>
            </a:r>
            <a:endParaRPr lang="en-US" sz="40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2016992" y="2922663"/>
            <a:ext cx="8917082" cy="1902158"/>
          </a:xfrm>
          <a:prstGeom prst="roundRect">
            <a:avLst/>
          </a:prstGeom>
          <a:ln/>
          <a:scene3d>
            <a:camera prst="perspectiveHeroicExtremeRightFacing"/>
            <a:lightRig rig="threePt" dir="t"/>
          </a:scene3d>
        </p:spPr>
        <p:style>
          <a:lnRef idx="2">
            <a:schemeClr val="accent4">
              <a:shade val="50000"/>
            </a:schemeClr>
          </a:lnRef>
          <a:fillRef idx="1002">
            <a:schemeClr val="dk1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400" dirty="0" err="1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MYSQLi</a:t>
            </a:r>
            <a:r>
              <a:rPr lang="en-US" sz="4400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Update &amp; Delete Queries</a:t>
            </a:r>
            <a:endParaRPr lang="en-US" sz="44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Down Arrow 4"/>
          <p:cNvSpPr/>
          <p:nvPr/>
        </p:nvSpPr>
        <p:spPr>
          <a:xfrm>
            <a:off x="6343650" y="2171700"/>
            <a:ext cx="263767" cy="62865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684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9831</TotalTime>
  <Words>172</Words>
  <Application>Microsoft Office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Aharoni</vt:lpstr>
      <vt:lpstr>Arial</vt:lpstr>
      <vt:lpstr>Calibri</vt:lpstr>
      <vt:lpstr>Calibri Light</vt:lpstr>
      <vt:lpstr>Tahoma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601</cp:revision>
  <dcterms:created xsi:type="dcterms:W3CDTF">2021-11-08T00:20:31Z</dcterms:created>
  <dcterms:modified xsi:type="dcterms:W3CDTF">2022-09-15T03:04:55Z</dcterms:modified>
</cp:coreProperties>
</file>