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73" r:id="rId4"/>
    <p:sldId id="274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16T00:29:01.0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13419 8706 0,'0'25'32,"0"0"-17,25 25 1,-25-1 0,25-24-16,0 0 15,-25 0 16,25-25-15,-1 0 15,1 0 1,25-25-17,49-99-15,248-174 16,-99 100-1,-124 99 1,-74 74 0,-25 25 15</inkml:trace>
  <inkml:trace contextRef="#ctx0" brushRef="#br0" timeOffset="1429.9506">13320 11311 0,'0'0'0,"-25"25"31,25 0-15,0 24 0,0 1-1,0-1-15,0 1 16,0 0 0,0-26-1,0 1 16,25-25 1,0 0-1,0 0 0,0-25-15,24-24-1,50-1-15,-24-24 16,24-1 0,-49 26-1,74-26 1,-75 1 0,26 24-16,-26 1 15,-24-1 1,25 50-1,-1-50 1,-24 50 0,0 0-1,-25-24-15,25 24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16T00:30:41.8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1960 7913 0,'24'0'78,"26"0"-63,0 0 1,-26 0 0,51 0-1,-50 0 1,24 0-16,-24 0 15,25 0 1,24 0 0,25 0-1,0 0 1,-24 0 0,-1 0-1,-49 0-15,0 0 16,25 0-1,-26 0 1,1 0 0,50 0-1,-1 0 1,0 0-16,-24 0 16,-25 0-1,0 0 1,-1 0-1,26 0 32,-25 0-47,0 0 16,-1 0 0,26 0-1,-25 0 16,0 0 16,-1 0-31,1 0 0,0 0 15</inkml:trace>
  <inkml:trace contextRef="#ctx0" brushRef="#br0" timeOffset="1311.8729">7417 6524 0,'0'49'109,"0"26"-109,24-1 16,1-49-1,-25 0 1,0-1 62,25-24-31,0-24 15,0-1-46,74-50 0,74-24-16,76-25 15,23-49 17,-123 73-17,-99 76-15,-25-1 16,-1 0-1,1 25 1,0 0 31,-25-25-31</inkml:trace>
  <inkml:trace contextRef="#ctx0" brushRef="#br0" timeOffset="3751.5007">9525 7789 0,'25'0'109,"24"0"-93,-24 0-1,25 0 1,49 0 0,124 0-16,-74 0 15,-74 0 1,-51 0-1,1 0 1,0 0 0,0 0 15,0 0 0,-1 0 16,-48 0 47,-1 0-63,-25 0-15,25 0-1,1 0 1,-1 24 0,-25-24-16,25 0 15,-24 0 1,-1 0-1,25 0 1,0 0 0,1 0-1,-1 0 32,25 25 16,25-25-32,-1 0-15,1 0-1,25 0 1,24 0-16,-24 0 15,24 0 1,-49-25 0,0 25-1,0 0 1,0 0 0,-1 0-1,1 0 32,0 0 16</inkml:trace>
  <inkml:trace contextRef="#ctx0" brushRef="#br0" timeOffset="6671.4616">12378 6400 0,'0'24'16,"0"1"0,-25-25 15,25 25-16,0 25 1,0-26-16,0 26 31,0-25 16,0 0-16,25-1-31,-1-24 47,1 0 0,0 0-31,0-24 15,-25-1-31,49 0 16,1-25-1,0 26 1,24-26 0,75-49-1,-50 49 1,-49 1-1,-1 24 1,-24 0 0,0 0-16,0 25 31,-25-25 16</inkml:trace>
  <inkml:trace contextRef="#ctx0" brushRef="#br0" timeOffset="8227.485">15280 7789 0,'24'0'62,"26"-25"-46,0 25-1,49 0 1,0 0 0,25 0-1,25 0-15,-50 0 16,0 25 0,-24-25-1,-1 0 1,1 0-1,-1 0 1,-49 0-16,0 0 16,24 0-1,1 0 1,0 0 0,-26 0 15,1 0-16,0 0 17,0 0-1</inkml:trace>
  <inkml:trace contextRef="#ctx0" brushRef="#br0" timeOffset="9788.5286">19472 6449 0,'-25'0'31,"0"25"0,25 0-15,0 0 0,0 24-1,0-24 16,0 0-15,25-25 0,0 25-1,-25-1 17,24-24-1,-24 25 16,25-25-32,0 0 17,0 0-1,0 0-16,0-49 17,24-1-17,26-74 1,49 50 0,0-125-16,-25 125 15,-74 24 1,-1 25-1,1 1 1,0 24 0,0-50-16,0 50 15,-25-25 1,24 25 0</inkml:trace>
  <inkml:trace contextRef="#ctx0" brushRef="#br0" timeOffset="11471.6468">22771 8086 0,'25'0'94,"-1"0"-94,26 0 15,49-24 1,25 24 0,-25 0-1,25-25 1,-24 25 0,-1 0-1,-25 0 1,25 0-16,-49-25 15,-25 25 1,24 0 0,1 0-1,0-25 1,-1 25 0,1 0-1,24-25 1,-49 25-1,25 0-15,-25 0 32,-1 0-1</inkml:trace>
  <inkml:trace contextRef="#ctx0" brushRef="#br0" timeOffset="21868.5771">28104 3994 0,'0'24'31,"0"26"-15,0 0 0,0-1-1,0 1 1,0-1-1,0 1 1,0 0 0,0-26-16,0 76 15,0 24 1,0 24 0,0-23-1,0-1 1,0-50-1,25 0-15,-25 1 16,24 24 0,-24 50-1,25 24 1,0 26 0,-25-50-1,0-75 1,25 1-16,0 24 15,-1 74 1,-24-24 0,25-25-1,-25-49 1,0-1 0,25 1-1,-25-26-15,0 1 16,0-1-1,0-24 1,0 50 0,0 24-1,0 0-15,25 25 16,-25-74 0,0-26-1,0 1 1,0 25-1</inkml:trace>
  <inkml:trace contextRef="#ctx0" brushRef="#br0" timeOffset="23639.7672">29418 3770 0,'0'25'47,"0"0"-47,0 0 15,0 24 1,0 1-1,0-25 1,0 24 0,0 26-1,25-26-15,-25 1 16,0 24 0,0-24-1,0 24 1,25-24-1,-25-25 1,25 49-16,0 50 16,-1 0-1,1 0 1,-25-24 0,0-51-1,0 1 1,25-1-1,-25 1 1,0 0-16,25 24 16,-25 25-1,25 0 1,-25 50 0,0-74-1,0-26 1,24 1-1,-24-25 1,25 49 0,0-24-16,-25 49 15,50 99 1,-50-98 0,0 24-1,24-75 1,-24 1-1,25-25 1,-25 24 0,25 75-16,-25 75 15,25 24 1,24 124 0,-49-99-1,25-49 1,-25-50-1,0-100 1,0-24 0,25 0-1</inkml:trace>
  <inkml:trace contextRef="#ctx0" brushRef="#br0" timeOffset="25669.1166">28228 4167 0,'25'0'125,"24"0"-109,26 0-1,-1 0-15,-24 0 16,24-25 0,25 25-1,0 0 1,1 0-1,-51 0-15,1 0 16,-1 0 0,26 0-1,-25 0 1,-26 0 0,1 0-1,0 0 1,0 0-1,0 0 64</inkml:trace>
  <inkml:trace contextRef="#ctx0" brushRef="#br0" timeOffset="29780.8517">28004 3845 0,'0'0'0,"-24"0"16,-1 0-1,-50-25 1,1 25-16,-25-25 15,-25 25 1,49-25 0,-98 1-1,-26-1 1,1 0 0,-1 0-1,26 25 16,49 0-31,-124 50 16,74 49-16,0-49 16,26-50-1,24 24 1,0 26 0,24 0-1,-24 24 1,50-49-1,-149 124-15,74-75 16,50 0 0,-1-49-1,26 25 1,0-1 0,24-49-1,-24 25-15,-1 0 16,50-25-1,-49 25 157,-75 0-156,-25-1 0,-24 26-1,-75 24 1,-24 1-1,-1-1 1,75-24-16,99 24 16,-25-24-1,25 0 1,-99 49 0,-26 50-1,26-75-15,74 25 16,50-24-1,0-26 1,49 1 0,1-1-1,24-24 1,-25 50 0,-49-26-16,50 26 15,-100-26 1,74 26-1,1-26 1,49-24 0,-25 0-16,50 0 15,0 0 1,0-1 62,0 1 16,0 0-79,0 0 1,0 0 31</inkml:trace>
  <inkml:trace contextRef="#ctx0" brushRef="#br0" timeOffset="30500.3384">20241 6325 0,'0'25'172,"0"0"-156,0 0-16,49-1 15,-49 26 1,25-25 15,0-25-15,0 0 31,-1 0-1,1 0-30,0-25-16</inkml:trace>
  <inkml:trace contextRef="#ctx0" brushRef="#br0" timeOffset="31991.3275">20737 5159 0,'-25'25'62,"0"0"-46,25 0 0,0 0-1,0-1 1,0 26-1,0-25 1,0 24 0,0 26-16,25-50 15,-25-1 1,0 1 15,25-25 47,-25-25-46,0 1-17,0-1 1,0 0-1,0 0 1,0 0 15,0-24-31,0 24 16,25-25 0,-25 1-1,24 24 1,-24 0-1,0 0 17,25 25-1,0 0 16,-25 25 47,0 0-94,0 0 15,25 0 1,-25-1-1,0 1 1,25-25 0,-25 25-1,0 0-15,24 0 32,-24-1-17,0 1 16,0 0 32,25-25-16</inkml:trace>
  <inkml:trace contextRef="#ctx0" brushRef="#br0" timeOffset="32806.869">21084 5333 0,'25'-25'140,"24"0"-124,26-24-16,49-26 31,25 1-31,-50 24 16,-25 1 0,-49 24-1,0 25 1,0 0-1</inkml:trace>
  <inkml:trace contextRef="#ctx0" brushRef="#br0" timeOffset="35446.6323">28004 4812 0,'50'0'94,"0"0"-78,-1 0-1,-24 0 1,0 0 0,0 0-16,0 0 15,-1 0 16,1-25-15,25 25 0,24-25-1,-49 1 1,0 24 0,24 0-16,-24-25 15,0 0 1,25 0-1,-26 25 1,1 0 0,25-25-1,-25 25 17,-1 0-17,1-24 63,0 24-62,25 0 62,49-25-78,-50 25 16,-24-25-1,0 25 1,25 0 0,-25 0-1,-1 0 16,1 0-15,0 0 0,0 0-1,0 0 17,-1 0-17,1 0 16,0 0 16</inkml:trace>
  <inkml:trace contextRef="#ctx0" brushRef="#br0" timeOffset="36538.3594">28054 5432 0,'99'0'78,"25"0"-62,0 0 0,-49 0-1,-26 0 1,26-25-16,-26 25 15,51-49 1,197-1 0,-123-24-1,-50 49 1,-74 0 0,-26 25-1,26-25 1,0 1-1,-26 24 1,1 0 15,0 0-15,0 0 15,0 0 16</inkml:trace>
  <inkml:trace contextRef="#ctx0" brushRef="#br0" timeOffset="38204.4753">28228 6251 0,'49'0'31,"-24"0"-15,25 0 0,24 0-1,1 0-15,-26 0 16,26-25 0,-26 0-1,-24 25 1,25-25-1,49 25 1,124-49 0,-99-1-1,0 25-15,-74 1 16,-1 24 0,-24-25-1,50 25 1,-51 0-1,1 0 1,0 0 0</inkml:trace>
  <inkml:trace contextRef="#ctx0" brushRef="#br0" timeOffset="40004.6717">28476 6945 0,'0'0'0,"25"-24"16,-1 24-1,1 0 1,50-25-1,-26 0 1,1 25 0,-25-25-1,49 0 1,-24 25-16,-26-25 16,26 25-1,0 0 1,24 0-1,-24-24 1,-25-1-16,-1 25 16,26 0-1,-25 0 1,0 0 0</inkml:trace>
  <inkml:trace contextRef="#ctx0" brushRef="#br0" timeOffset="55970.3143">2208 9823 0,'24'0'109,"1"0"-93,50 0-1,-1 0 1,0 0 0,1 0-16,-1 0 15,1 0 1,-1 0 0,-24 0-1,-1 0 1,1 0-1,0 0-15,-26 0 16,26 0 0,0 0-1,-26 0 1,1 0 0,0 0-1,0 0 16,0 0 1,-1 0-17</inkml:trace>
  <inkml:trace contextRef="#ctx0" brushRef="#br0" timeOffset="57164.1114">6251 9798 0,'25'0'94,"-1"0"-79,26 0 1,-25 0 0,0 0-1,-1 0 1,51 0 0,-1 0-16,100 0 15,0 0 1,49 0-1,-25 0 1,-24-25 0,-75 25-1,-25 0 1,-24 0-16,-25 0 31</inkml:trace>
  <inkml:trace contextRef="#ctx0" brushRef="#br0" timeOffset="58338.9019">9847 9649 0,'25'0'93,"25"0"-61,49 0-17,0 0 1,1 0 0,24 0-1,0-25 1,-75 25-16,-24 0 15,0 0 1,0 0 0,-1 0 15,1 0-31</inkml:trace>
  <inkml:trace contextRef="#ctx0" brushRef="#br0" timeOffset="59707.4523">11708 9971 0,'25'0'46,"-1"0"-14,1 0-17,74-24 1,25 24 0,25-25-1,0 25-15,-25-25 16,50 25-1,99-25 1,74-24 0,-173 49-1,-100 0 1,-24 0 0,-1 0-1,-24 0-15,0 0 31</inkml:trace>
  <inkml:trace contextRef="#ctx0" brushRef="#br0" timeOffset="60799.1618">15974 9798 0,'50'0'78,"-1"0"-62,51 0-1,-26 0 1,25 0 0,174 0-1,-99 0 1,-125 0-16,-24 0 15,0 0 17</inkml:trace>
  <inkml:trace contextRef="#ctx0" brushRef="#br0" timeOffset="61559.6669">20117 9872 0,'99'0'63,"50"0"-48,-75 0 1,25 0-16,-24 0 15,24 0 1,50 0 0,-50 0-1,-25 0 1,-24-25 0,-25 25-1,24 0 1</inkml:trace>
  <inkml:trace contextRef="#ctx0" brushRef="#br0" timeOffset="63480.9604">27360 9897 0,'0'-25'16,"24"25"0,1 0-1,0 0 1,25 0 0,-1 0-1,1 0-15,-1 0 16,-24 0-1,50 0 1,-51 0 0,1 0-1,0 0 1,0 0 0</inkml:trace>
  <inkml:trace contextRef="#ctx0" brushRef="#br0" timeOffset="74963.6011">2332 11311 0,'0'-25'31,"24"25"-15,26-25-1,124 25 1,49 0-16,-49 0 16,-50 0-1,0 0 1,0 0-1,99 0 1,50 0-16,-50 0 16,-25 0-1,75 25 1,-25 0 0,-49 0-1,-50-25 1,-25 0-16,-75 0 15,-24 25 1,25-25 0,24 24-1,-24-24 1,-1 0 0,1 25-16,-1-25 15,1 0 1,0 0-1,24 0 1,-49 0 218,49 0-218,75 0-16,322 0 16,75 0-1,-75 0 1,-123 0 0,-100 0-1,-99 0 1,-1 0-1,-24 0 1,50 25-16,-75-25 16,0 0-1,-24 0 1,-25 0 0,24 0-1,-49 0 1,24 0 15,-24 0 0,0 0 360,0 0-63</inkml:trace>
  <inkml:trace contextRef="#ctx0" brushRef="#br0" timeOffset="85855.8619">23267 13717 0,'25'0'0,"-25"25"94,0 0-78,0-1-1,0 26-15,0-25 16,0 0-1,0-1 17,0 1-1,24-25 16,1 0 0,0 0-32,0 0 17,0-25-1,-1 1 0,76-100-15,24 24-1,0-24 1,-25 25 0,0 0-16,-49 74 15,-25 0 1,-1 25-1,-24-24 1,25 24 15</inkml:trace>
  <inkml:trace contextRef="#ctx0" brushRef="#br0" timeOffset="91028.3119">11112 15627 0,'0'-25'47,"0"50"31,25 25-62,-25-26-1,25 1 1,-25 0 0,0 0-1,25-25-15,0 0 47,0 0-31,-1 0 15,1-25-15,0 0-16,0-24 15,74-26 1,-25 26-1,-24-26 1,24 26 0,1-1-1,-26 25-15,1-25 16,-25 50 31</inkml:trace>
  <inkml:trace contextRef="#ctx0" brushRef="#br0" timeOffset="92456.2631">13543 15354 0,'0'25'125,"25"25"-109,0-26 15,-25 1-15,0 0 31,25-25 15,0 0-15,-25-25-31,24 0-1,1 25 1,25-24 0,-1-1-1,1 0 1,0-25-1,-1 50 1,-49-25 0,25 25-16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16T00:39:23.6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2009 7863 0,'25'0'109,"49"0"-93,26 0-1,-1 0 1,-50 0-16,1 0 15,49 0 1,-24 0 0,-1 0-1,1 0 1,-1 0 0,-49 0-1,0 0 1,-1 0 15,1 0-15</inkml:trace>
  <inkml:trace contextRef="#ctx0" brushRef="#br0" timeOffset="1584.0602">5407 7838 0,'50'0'109,"0"0"-93,24 0-1,-49 0 1,24 0-1,-24 0-15,25 0 16,-25 0 0,-1 0-1,26 0 1,49-25 0,-24 25-1,-50 0-15,-1 0 31,1 0-15,0 0 15,0 0-15,24 0 0,1 0-1,-25 0 1,0 0 15</inkml:trace>
  <inkml:trace contextRef="#ctx0" brushRef="#br0" timeOffset="2828.8881">10319 6598 0,'0'50'125,"0"-26"-125,0 26 15,0-25 1,25 24-1,-25-24 17,24-25 30,1 0-15,25-25-31,148-99-1,-24-24 1,-1 24 0,-24 49-16,-49 26 15,-76 24 1,1 0-1,0 25 1,0-25 15</inkml:trace>
  <inkml:trace contextRef="#ctx0" brushRef="#br0" timeOffset="3651.4355">12105 7342 0</inkml:trace>
  <inkml:trace contextRef="#ctx0" brushRef="#br0" timeOffset="4661.1113">12179 7565 0,'0'25'172,"0"0"-110,-25-25-46,25 25-1,-25-25 1,25 25 0,-24-25 15</inkml:trace>
  <inkml:trace contextRef="#ctx0" brushRef="#br0" timeOffset="14230.4877">1761 9872 0,'0'-25'63,"25"25"-32,49 0-15,1 0-16,24 0 15,25 0 1,50 0-1,-26 0 1,-24 0 0,-74 0-1,-25 0-15,0 0 16,0 0 0,-1 0-1,1 0 1,0 0-1,0 0 1,0 0-16</inkml:trace>
  <inkml:trace contextRef="#ctx0" brushRef="#br0" timeOffset="15027.0187">5234 9922 0,'0'-25'31,"25"25"-15,-1-25-1,26 25 1,-25 0-1,0 0 1,24 0 0,1 0-1,24 0-15,1 0 16,24 0 0,-25 0-1,-49 0 1,0 0 15</inkml:trace>
  <inkml:trace contextRef="#ctx0" brushRef="#br0" timeOffset="15839.5585">8111 9823 0,'25'0'62,"25"-25"-46,98 25-1,1-25 1,50 25 0,-26-25-1,-24 25 1,-50 0 0,-24 0-16,24 0 15,-25 0 1,-49 0-1,0 0 1,0 0 15</inkml:trace>
  <inkml:trace contextRef="#ctx0" brushRef="#br0" timeOffset="17213.4752">13469 8062 0,'0'24'63,"0"26"-48,0 0 1,25 24 0,0-24-1,-25-26-15,0 1 16,24-25 93,1 0-93,0 0-1,25 0 1,24-49 0,50-51-1,25 1 1,24-50-16,-24 25 16,0-25-1,0 50 1,-50 25-1,-49 49 1,-1 0 0,-24 0-1,0 25 1</inkml:trace>
  <inkml:trace contextRef="#ctx0" brushRef="#br0" timeOffset="21191.1286">15999 9748 0,'25'-25'78,"74"25"-62,25 0 0,50 0-1,49 0 1,25 0 0,-25 0-1,0 0 1,100 0-1,-75 0 1,-149 0 0,-24 0-16,-26 0 15,-24 0 1,25 0 0,-1 0-1,-24 0 1,0 0-1,24 0 1,-24 0 0,0 0-1,25 0-15,-1 0 16,1 0 0,-25 0-1,0 0 1,-1 0 93,1 0-62,0 0-31,0 0-1,0 0 1,-1 0 62,-24 25 0</inkml:trace>
  <inkml:trace contextRef="#ctx0" brushRef="#br0" timeOffset="22819.2143">21803 9723 0,'25'0'47,"25"0"-15,-1 0-17,51 0 1,24 0-1,74 0-15,-49 0 16,24 0 0,1 0-1,-50 0 1,50 0 0,-75 0-1,-25 0-15,1 0 16,-26 0-1,1 0 1,24 0 0,1 0-1,24 0 1,0 0 0,-24 0-16,-50 0 15,-1 0 16,1 0-15</inkml:trace>
  <inkml:trace contextRef="#ctx0" brushRef="#br0" timeOffset="24586.3899">26541 9029 0</inkml:trace>
  <inkml:trace contextRef="#ctx0" brushRef="#br0" timeOffset="25175.7821">26541 9327 0,'0'24'110,"0"1"-110,0 50 15,0-51 1,0 1 0,0 0-1,0 0 1,0 0 0,0-1 46</inkml:trace>
  <inkml:trace contextRef="#ctx0" brushRef="#br0" timeOffset="27845.5659">16297 8409 0,'-25'0'47,"25"25"15,0-1-31,0 1-15,0 0 0,0 0-1,25-25 63,-1 0-62,1 0 0,0 0-1,0 0 1,49 0-1,1-75 1,74-24 0,-1 25-1,-48-1 1,24 1 0,-75 24-16,26 26 15,-26-26 1,-24 50-1,25-50 1,24 25 0,-49 25-1,0-24 1,-1 24 15</inkml:trace>
  <inkml:trace contextRef="#ctx0" brushRef="#br0" timeOffset="69981.6527">11162 11584 0,'50'0'79,"49"0"-64,99 0 1,50-25-1,50 25 1,49-25-16,-49 0 16,148 1-1,-73 24 1,23 0 0,-98-50-1,-99 50 1,-75 0-1,-50 0 1,-24 0-16,-1 0 16,1 0-1,-1 0 1,26 0 0,24 0-1,25 0 1,0 0-16,-25 0 15,-24 0 1,-26 0 0,-24 0-1,0 0 1,0 0-16,0 0 31,-1 0 0,1 0 32</inkml:trace>
  <inkml:trace contextRef="#ctx0" brushRef="#br0" timeOffset="76247.8326">12055 12452 0,'25'0'109,"0"25"-93,-1 49-1,1-24 1,0-50 62,0 0-47,25-25-15,24-74-1,25 24 1,-24-49 0,-26 100-1,-24-1 17</inkml:trace>
  <inkml:trace contextRef="#ctx0" brushRef="#br0" timeOffset="77319.5503">14387 12204 0,'0'-25'16,"25"50"78,-25 0-79,24 0 1,1-25-16,-25 24 16,25-24 62,25 0-31,-1 0-32,75-74 1,0-25 0,-25 24-1,-24 1 1,-26 24-1,1 1 1,-25 49 0,-25-25-1,25 25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16T00:29:51.3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15478 6474 0,'0'25'31,"0"0"16,0-1-16,25-24-15,-25 25-1,25-25 1,0 25 0,-25 0-16,24-25 15,1 0 32,0 0-31,0 0-1,24 0 1,26 0 0,-26-50-16,26 1 15,-75-1 1,49 50 0,-49-25-1</inkml:trace>
  <inkml:trace contextRef="#ctx0" brushRef="#br0" timeOffset="1050.698">24333 6226 0,'25'0'47,"-25"50"-31,25-1-1,25 1 1,-50-25 0,0-1-1,24-24 1,1 0 0,0 0-16,25 0 15,-1 0 1,26-49-1,-26-1 1,1 1 0,24 24-1,-49-25 1,25 50 0,-50-25-1</inkml:trace>
  <inkml:trace contextRef="#ctx0" brushRef="#br0" timeOffset="2444.6354">7565 10666 0,'50'0'78,"-25"50"-62,24-1-16,-24 26 15,25-51 1,-50 1 0,25-25 15,-1 0 0,1-25 16,0 25-16,-25-24-31,0-1 16,25 25-1,49-75 1,1 26 0,49-75-1,25-25 1,-1-25 0,-24 75-16,-24 0 15,-76 74 1,1 25-1,0 0 17,-25-25-17</inkml:trace>
  <inkml:trace contextRef="#ctx0" brushRef="#br0" timeOffset="3417.2848">11336 9922 0,'25'25'94,"24"24"-63,-49-24-15,25-25 0,-25 25-16,25-25 31,0 0-15,-1 0-1,1 0 1,0 0-1,25 0 1,-1-25-16,26-49 16,49-1-1,24-24 1,-24 0 0,-49 24-1,-25 51 1,-26-1 15,1 25-15,0-25-16,0 0 15,0 25 1,-1 0 0,51-25-1</inkml:trace>
  <inkml:trace contextRef="#ctx0" brushRef="#br0" timeOffset="4387.9231">17711 8954 0,'0'50'31,"0"-25"-16,24 99 1,1-50 0,-25-24-1,25 0 1,-25-26 0,25-24-16,0 0 46,-1 0-14,26 0-17,0-49 1</inkml:trace>
  <inkml:trace contextRef="#ctx0" brushRef="#br0" timeOffset="5818.8775">21927 9004 0,'25'0'94,"-25"-25"-63,50 25 94,-1 0-109,-24 0 15,0 0 0,49 0-15,-24 0-16,0-25 16,-26 1-1,26-26 1,-25-24-1,0 24 1,-25 25 0,24 25-16,-24-25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690813" y="337305"/>
            <a:ext cx="2890837" cy="94883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lin ang="2700000" scaled="1"/>
            <a:tileRect/>
          </a:gra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Chapter 04</a:t>
            </a:r>
            <a:endParaRPr lang="en-US" sz="3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55741"/>
            <a:ext cx="12192000" cy="16465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Vertical Scroll 4"/>
          <p:cNvSpPr/>
          <p:nvPr/>
        </p:nvSpPr>
        <p:spPr>
          <a:xfrm>
            <a:off x="1071563" y="1430020"/>
            <a:ext cx="6129338" cy="4247449"/>
          </a:xfrm>
          <a:prstGeom prst="verticalScroll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 </a:t>
            </a:r>
            <a:endParaRPr lang="en-US" sz="3600" b="1" dirty="0" smtClean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</a:p>
          <a:p>
            <a:pPr algn="ctr"/>
            <a:r>
              <a:rPr 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</a:p>
          <a:p>
            <a:pPr algn="ctr"/>
            <a:r>
              <a:rPr lang="en-US" sz="36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 </a:t>
            </a:r>
          </a:p>
          <a:p>
            <a:pPr algn="ctr"/>
            <a:r>
              <a:rPr lang="en-US" sz="3600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</a:t>
            </a:r>
            <a:endParaRPr lang="en-US" sz="36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786200" y="2937960"/>
              <a:ext cx="438120" cy="12592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76840" y="2928600"/>
                <a:ext cx="456840" cy="127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1">
            <a:norm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Update Query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Delete Query 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78091" y="22225"/>
            <a:ext cx="1514475" cy="1450656"/>
          </a:xfrm>
          <a:prstGeom prst="ellipse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 04</a:t>
            </a:r>
            <a:endParaRPr lang="en-US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2628899" y="242250"/>
            <a:ext cx="8364780" cy="1100137"/>
          </a:xfrm>
          <a:prstGeom prst="horizontalScroll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Update &amp; Delete Quires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64024" y="1603375"/>
            <a:ext cx="1078992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field_1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new_value1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field_2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new_value2;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 field_1 = new_value1, field_2 =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new_value2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Column_Name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Column_value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query in PHP using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extension we use,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mysqli_query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function.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mysqli_query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(connection,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query_variable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705600" y="1321560"/>
              <a:ext cx="10081800" cy="43581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6240" y="1312200"/>
                <a:ext cx="10100520" cy="437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992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64024" y="1603375"/>
            <a:ext cx="1078992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 FROM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Column_Name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Column_value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run query in PHP using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extension we use,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mysqli_query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function.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mysqli_query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(connection,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query_variable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Delete Query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633960" y="2232360"/>
              <a:ext cx="8921160" cy="23043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4600" y="2223000"/>
                <a:ext cx="8939880" cy="232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081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16738" y="398007"/>
            <a:ext cx="5317588" cy="914400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0">
            <a:schemeClr val="accent3"/>
          </a:lnRef>
          <a:fillRef idx="1002">
            <a:schemeClr val="dk1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Chapter 05 </a:t>
            </a:r>
            <a:endParaRPr lang="en-US" sz="4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148874" y="2076502"/>
            <a:ext cx="8917082" cy="3096000"/>
          </a:xfrm>
          <a:prstGeom prst="roundRect">
            <a:avLst/>
          </a:prstGeom>
          <a:ln/>
          <a:scene3d>
            <a:camera prst="perspectiveHeroicExtremeRightFacing"/>
            <a:lightRig rig="threePt" dir="t"/>
          </a:scene3d>
        </p:spPr>
        <p:style>
          <a:lnRef idx="2">
            <a:schemeClr val="accent4">
              <a:shade val="50000"/>
            </a:schemeClr>
          </a:lnRef>
          <a:fillRef idx="1002">
            <a:schemeClr val="dk1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400" dirty="0" err="1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MYSQLi</a:t>
            </a:r>
            <a:r>
              <a:rPr lang="en-US" sz="44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Where (Clause) AND OR NOT, BETWEEN LIKE &amp; IN Operator</a:t>
            </a:r>
            <a:endParaRPr lang="en-US" sz="4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6343648" y="1312407"/>
            <a:ext cx="263767" cy="62865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723400" y="2223360"/>
              <a:ext cx="6251400" cy="16970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14040" y="2214000"/>
                <a:ext cx="6270120" cy="171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10769</TotalTime>
  <Words>120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Aharoni</vt:lpstr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597</cp:revision>
  <dcterms:created xsi:type="dcterms:W3CDTF">2021-11-08T00:20:31Z</dcterms:created>
  <dcterms:modified xsi:type="dcterms:W3CDTF">2022-09-16T00:40:46Z</dcterms:modified>
</cp:coreProperties>
</file>