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73" r:id="rId4"/>
    <p:sldId id="276" r:id="rId5"/>
    <p:sldId id="275" r:id="rId6"/>
    <p:sldId id="277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6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9-16T00:46:12.7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7417 7417 0,'0'24'93,"0"1"-93,0 0 16,0 25 0,0-26 15,24-24 0,1 0-15,25 0-1,49-24 1,0-51 0</inkml:trace>
  <inkml:trace contextRef="#ctx0" brushRef="#br0" timeOffset="3100.0643">16421 7069 0,'0'-24'16,"0"48"0,0 26-1,0-25 1,0 24 0,0-24-1,0 25 1,0-25-1,0-1-15,25-24 32,-1 0 15,1 0-16,0 0-31,0 0 15,0-24 1,24 24 0,-24-50-1,25 25 1,-1 0-16,1 1 16,-25-1-1,24 0 1</inkml:trace>
  <inkml:trace contextRef="#ctx0" brushRef="#br0" timeOffset="4211.8057">7268 9525 0,'0'25'78,"0"0"-63,0-1 1,0 26 0,0 0-16,0-1 15,0-24 16,25-25-15,-1 0 62,1 0-62,0 0-1,49-74 1,-24 24 0</inkml:trace>
  <inkml:trace contextRef="#ctx0" brushRef="#br0" timeOffset="5117.4072">9376 9500 0,'25'0'78,"0"50"-62,-25-1-16,25 1 15,-1 0 1,-24-26 0,0 1-1,0 0 17,25-25-17,0 0 48,0 0-48,24-50-15,51-24 16</inkml:trace>
  <inkml:trace contextRef="#ctx0" brushRef="#br0" timeOffset="5966.9796">12254 9451 0,'0'24'110,"0"1"-79,0 0 0,24-25-15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9-16T10:27:45.8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13196 2555 0,'25'0'78,"25"0"-63,-26 0 1,51 0 0,-26 0-1,-24 0-15,0 0 16,0 0 0,0 0-1,-1 0 16,1 0-31,25 0 32,-25 0-1,49 0-31,-49 0 16,24 0-16,1 0 15,24 0 1,-49 0-1,0 0 1,0 0 0,0 0-1,-1 0-15,1 0 16,0 0 15,0 0-15,0 0 15,-25 25 0,24-25 16,1 0-31,0 0-1,49 0 1,-49 0-16,0 0 16,0 0-1,0 0 17,0 0 14,-1 0-46,1 0 32,0 0-1,0 0 0,0 0-15,-1 0 15</inkml:trace>
  <inkml:trace contextRef="#ctx0" brushRef="#br0" timeOffset="2660.7658">20786 2654 0,'0'0'0,"25"0"94,25 0-78,-1 0-1,26 0 1,-1 0-16,-49 0 15,0 0 1,0 0 0,-1 0-1,1 0 1,0 0 0,0 0-1,0 0 1,-1 0-1,1 0 1,0 0 0</inkml:trace>
  <inkml:trace contextRef="#ctx0" brushRef="#br0" timeOffset="3575.3757">22771 2902 0,'0'-25'31,"0"1"0,74 24-15,50 0 0,99 0-1,25-25 1,-24 0-16,-51 25 15,-49 0 1,-49 0 0,24 0-1,-49 0 1,24 0-16,-49 0 16</inkml:trace>
  <inkml:trace contextRef="#ctx0" brushRef="#br0" timeOffset="4746.156">11931 4142 0,'25'0'32,"0"0"-17,-1 0 17,1 0-32,0 0 15,25 0 1,24 0-1,25 0 1,199 0 0,-25 0-1,-149 0 1,0 0 0,-75 0-16,-24 0 31</inkml:trace>
  <inkml:trace contextRef="#ctx0" brushRef="#br0" timeOffset="6608.395">16446 4142 0,'49'0'32,"75"-24"-17,0 24 1,75 0 0,-26-25-1,-24 25 1,-75-25-16,1 25 15,-26 0 1,26 0 0,-1 0-1,1 0 1,24 0-16,-25 0 16,-24 0-1,-25 0 1,0 0-1,-1 0 1,1 0 0</inkml:trace>
  <inkml:trace contextRef="#ctx0" brushRef="#br0" timeOffset="16996.3013">3026 6400 0,'0'49'125,"0"-24"-94,0 49-15,0-49-1,25 0 1,-25 0 0,25-25-1,-25 25-15,25-25 31,-1 0 1,1 0-1,0-25-15,49-50-1,-24-24 1,173-99-16,-24 24 15,-1 50 1,1 0 0,-125 50-1,25-1 1,-49 75 0,-25-49-16,-1 49 15,1 0 16</inkml:trace>
  <inkml:trace contextRef="#ctx0" brushRef="#br0" timeOffset="20451.604">9004 7863 0,'0'-25'47,"25"25"-15,0 0-17,99 0 1,-25 0-1,-25 0 1,26 0-16,-1 0 31,-25 0-31,1 0 16,24 0 0,174 0-1,-75 0 1,-123 0-1,-26 0-15,1 0 16,-25 0 0,-1 0-1,1 0 17,0 0-1</inkml:trace>
  <inkml:trace contextRef="#ctx0" brushRef="#br0" timeOffset="22786.1547">6747 6350 0,'25'0'32,"-25"25"77,24 0-109,1 24 16,-25-24-1,25-25 1,-25 25-1,0 0 1,25-25 0,0 0 15,0 0 16,-1 0-32,1-25 1,25-25 0,49-74-1,124-49-15,-49-1 16,-25 50 0,-75 49-1,-24 1 1,24 24-1,-49 26 1,0-26 0,-1 50-1,1-25 1</inkml:trace>
  <inkml:trace contextRef="#ctx0" brushRef="#br0" timeOffset="24557.3319">4787 7491 0,'25'0'156,"25"0"-140,-1 0 0,-24 0-1,0 0 1,25 0-16,-1 0 31,-24 0 0,0 0 1,-25 25 218</inkml:trace>
  <inkml:trace contextRef="#ctx0" brushRef="#br0" timeOffset="37658.0485">12898 7813 0,'25'0'78,"0"0"-63,0-24 1,49-1 0,-24 25-16,49 0 15,50 0 1,-25 0 0,-50 0-1,50 0 1,0 0-16,0 0 31,-24 0-31,-1 0 16,-25 25-1,-24-1 1,-25-24 0,-1 0-1,1 0 1,0 0 46,0 0-46</inkml:trace>
  <inkml:trace contextRef="#ctx0" brushRef="#br0" timeOffset="38852.8408">16098 7813 0,'25'0'63,"0"0"-47,24 0-1,26 0 1,24 0-16,50 0 15,25 0 1,-50 0 0,0 0-1,-25 0 1,-25 0-16,-24 0 16,-1 0-1,-24 0 1,50 0-1,-1 0 1,0 0 0,-49 0-1,50 0 1,-50 0 0</inkml:trace>
  <inkml:trace contextRef="#ctx0" brushRef="#br0" timeOffset="51644.3564">4837 9426 0,'50'0'172,"-26"0"-157,26 0 1,-25 0 15,0 0-15,-1 0 0,1 0 30,0 0 798</inkml:trace>
  <inkml:trace contextRef="#ctx0" brushRef="#br0" timeOffset="59670.6923">16272 9823 0,'25'0'203,"-1"0"-187,26 0 15,-25 0-15,0 0 31,0 0-16,-50 0 109,0 0-124,0 0 0,0 0-1,0 0-15,1 0 16,-1 0 15</inkml:trace>
  <inkml:trace contextRef="#ctx0" brushRef="#br0" timeOffset="65406.5078">17264 9699 0,'25'0'157,"0"0"-126,-1 0 0,26 0-31,0 0 16,-26 0-1,26 0 1,0 0 0,-1 0-1,-24 0-15,0 0 16,0 0 0,0 0 46</inkml:trace>
  <inkml:trace contextRef="#ctx0" brushRef="#br0" timeOffset="69840.4541">21530 7813 0,'0'0'0,"-24"0"31,-26 0 1,-24 0-17,-1 0 1,26 0-1,-1 0-15,25 0 16,-24 0 0,-1 0-1,0 0 1,1-24 0,-1 24-1,-49 0-15,25 0 16,-1 0-1,1 0 1,24 0 0,0 0-1,26 0 1,-26 0-16,25 0 16,-24 24-1,-1 1 1,0 0-1,-24 0 1,24 0 0,26-1-1,-1 1 1,-25 0 0,1 25-16,-1-25 15,0 24 1,26 26-1,-1-51 1,0 1 0,0 0-1,0 0 1,25 0 0,0-1-16,-24 1 15,-1 25 1,0-25 15,25-1-15,0 1 15,-25-25-15,25 25-1,-25-25 32,25 25-31,-24-25-1</inkml:trace>
  <inkml:trace contextRef="#ctx0" brushRef="#br0" timeOffset="71523.5903">19447 8334 0,'0'25'157,"0"25"-157,0-1 31,0-24 0,0 0-15,25 0 62,-1-25-47,1 0 32,-25 25-16,0-1-16,25-24-16,-25 25 1,25 0 47,-25 0-17,0 0-30,25-1 47,0-24-1,-1 0-15,1 0-31,0 0 15,0 0-16,0 0 17,-1 0-17,1 0 48,0 0 46</inkml:trace>
  <inkml:trace contextRef="#ctx0" brushRef="#br0" timeOffset="91392.7912">25772 5854 0,'-25'0'78,"0"0"-63,25 25 1,0 24-16,0 1 16,0 24-1,-24 26 1,24 24 0,0-25-1,0-25-15,0-24 16,0-1-1,0 1 17,0-25-1</inkml:trace>
  <inkml:trace contextRef="#ctx0" brushRef="#br0" timeOffset="91963.177">26020 6548 0,'0'25'94,"0"25"-63,-25-25-31,25-1 16,-24 1-1,24 0 1,-25-25 15,0 0 16</inkml:trace>
  <inkml:trace contextRef="#ctx0" brushRef="#br0" timeOffset="93496.1914">26690 5904 0,'0'-25'16,"25"25"-1,-1-25 1,1 25-1,0 0 48,0 0-16,0 0-32,-1 0 1,26 0 0,-25 0 15,0 0-15,-1 50-1,1-26 1,0 26-1,-25 0-15,0-26 16,0 26 15,0 0-15,0-26 0,0 1-1,-25 25-15,0-25 16,25-1-1,-24 26 17,-1-50-17,25 25 1,-25 0 0,25-1-1,0 1 1,25-25 124,0 0-124,-1-25 0,1 25 15,0-24-15,0 24 15,0 0-16,24-25 1,-24 25 0,0 0-1</inkml:trace>
  <inkml:trace contextRef="#ctx0" brushRef="#br0" timeOffset="94042.5534">27558 6300 0,'0'25'46,"0"0"1,0 0-31,-25 0 15,25-1-15,-25 1 31</inkml:trace>
  <inkml:trace contextRef="#ctx0" brushRef="#br0" timeOffset="95423.4763">28377 5779 0,'0'0'0,"24"0"63,26-24-47,-25-1-1,124 0 1,-1 0-16,-48 25 15,-51 0 1,-24 0 0,0 0-1,-25 25 17,0 25-17,0-1 1,0 1-1,0 0 1,-25-26 0,25 1 15,0 0-31,-25-25 16,25 25 62,50-25-63,-1 25 1,-24-1 0,0 1-1,-25 0-15,25-25 16,-25 25-1,0 0 17,0-1-17,0 1 1,0 0 15,0 0-15,0 0-1,-25-1 1,25 1 0,-25 0-1,0 0 17</inkml:trace>
  <inkml:trace contextRef="#ctx0" brushRef="#br0" timeOffset="96252.0246">25152 7342 0,'74'0'78,"26"0"-62,148 0-1,421-99 1,26 0 0,-1 74-1,-272 0 1,-199 25-1,-49 0-15,-50 0 16,25 0 0,-25 0-1,124 0 1,-124 0 0,-25 0-1,-49 0 1,-25 0-1</inkml:trace>
  <inkml:trace contextRef="#ctx0" brushRef="#br0" timeOffset="112638.931">8682 11609 0,'0'-25'32,"0"0"-1,24 25-16,51 0 1,-1 0-16,-24 0 16,24 0-1,-49 25 1,25-25 0,-1 25-1,26-25 1,24 24-1,149 1-15,0 25 16,-149-25 0,-24-25-1,-1 24 1,-24-24 0,-25 0-1,-1 25 1,1-25-1,-25 25 17,25-25 77,0 0 79,0 0-173,-1 0 16,26-25-15,-25 25 15,0 0 32</inkml:trace>
  <inkml:trace contextRef="#ctx0" brushRef="#br0" timeOffset="115943.1231">17413 11534 0,'25'0'94,"-1"0"-94,26 0 16,0 25-1,24-25 1,-24 0 0,24 25-1,1-25 1,24 0-1,50 0 1,-25 0-16,49 0 16,-98 0-1,-1 0 1,-49 0 0,0 0-1,24 0 1,1 0 15,-25 0-31,0 0 16,-1 0-1,1 0 1,0 0 31,0 0-16,0 0-15,-1 0 15,1-25 0,0 25-15,0 0 15</inkml:trace>
  <inkml:trace contextRef="#ctx0" brushRef="#br0" timeOffset="132531.1563">16247 13618 0,'50'-25'109,"-1"25"-93,-24 0 15,25 0-31,-25 0 15,-1 0 1,26 0 0,0 0-1,24 0 1,0 0 0,-49 0-1,0 0 1,0 0-16,0 0 47,-1 0-16,1 0-15,0 0 30,0 0 1,24 0-31,-24 0 0,0 0-1,0 0-15,0 0 47,-1 0 0</inkml:trace>
  <inkml:trace contextRef="#ctx0" brushRef="#br0" timeOffset="138209.9424">19000 13444 0,'0'-25'31,"0"1"-15,25 24 31,0 0-32,25 0 1,-26 0-16,26 0 15,49 0 1,25 0 0,50 0-1,-25 0 1,-50 0 0,0 24-1,-49-24-15,24 0 16,-24 0-1,-25 0 1,24 0 15,-24 0-31,0 0 16,0 0 0,-1 0-1,1 0 1,0 0-1</inkml:trace>
  <inkml:trace contextRef="#ctx0" brushRef="#br0" timeOffset="139171.5745">22845 13519 0,'0'0'0,"25"-25"31,25 25 32,-26 0-32,26 0-31,-25 0 16,0 0-1,24 0 1,-24 0 15,0 0-15,0 0 15,-1 0 0,-24 25 1</inkml:trace>
  <inkml:trace contextRef="#ctx0" brushRef="#br0" timeOffset="141723.2723">24333 11931 0,'0'0'0,"-24"0"31,24 25-31,0 0 16,0 24-1,0-24 16,0 25-15,0-26 0,24 1-1,-24 25-15,25 0 32,0-26-32,-25 1 15,0 0 16,25-25 1,0 0-1,-1 0-15,1-25-1,0 0 1,74-49-16,0-25 15,50-1 1,-25 1 0,-24 25-1,-26-25 1,25 49 0,-24-24-1,24 24 1,-25 0-16,-24 26 15,-1-1 1,-24 25 0,0-25-1,0 0 1,0 25 31</inkml:trace>
  <inkml:trace contextRef="#ctx0" brushRef="#br0" timeOffset="143754.6256">19943 12303 0,'0'50'62,"0"-25"-46,0-1 0,0 1-1,0 0 1,25-25-1,0 25 1,-1-25 15,26 0 32,-25 0-48,0 0 1,24 0 0,-24-50-16,25 25 15,24-24 1,-49 24 0,24-25-1,1 50 1,-25-24-1,0-1-15,24 0 16,-49 0 0,50 25-1,-50-25 48</inkml:trace>
  <inkml:trace contextRef="#ctx0" brushRef="#br0" timeOffset="174166.8524">21878 15553 0,'25'0'94,"24"24"-94,26 1 15,-1 0 1,0 0 0,-24 0-1,0-25 1,49 24 0,-50 1-1,1 0 1,-25-25-16,0 0 15,-25 25 1,0 0 31,0-1-31,0 1 15,0 0-16,0 0 1,-25 0 0,-25-1-1,1 1 1,-1 25 0,25-25-1,0 24-15,-24-49 16,49 25-1,-50 0 1,25 0 15,1-25-15,-1 24 0,25 1-1,-25-25 1,0 0 15</inkml:trace>
  <inkml:trace contextRef="#ctx0" brushRef="#br0" timeOffset="175784.93">22647 16470 0,'-25'0'62,"-25"50"-62,25-50 16,1 50 15,-51-26-31,26 51 16,-75 24-1,0-25 1,74-24-1,25-25 1,0 24 0,1-49-16,24 25 156,24-25-140,-24 25-1,25 0 1,0-25-16,0 25 15,24-1 1,1-24 15,-25 0-15,0 25 0,-1-25-1,1 0 32,0 0-16,-25 25 32,25-25-48,0 0 17,-1 0-1</inkml:trace>
  <inkml:trace contextRef="#ctx0" brushRef="#br0" timeOffset="177002.7398">21654 17587 0,'0'0'0,"25"0"125,50 0-109,-1 24-16,1 1 15,-1 0 1,-49 0-1,0-25 1,-1 0 15,-24 25-15,0-1 62,-24 1-47,24 0-15,-25 0 15,0 0-31,0-1 16,25 1-1,-49 0 1,24 0 0,0 0-1,0 24 1,0-49-16,25 25 16,-24-25-1,24 25 1,0 0-1,-25-25 1</inkml:trace>
  <inkml:trace contextRef="#ctx0" brushRef="#br0" timeOffset="177667.1847">22473 17711 0,'50'-25'109,"-26"25"-93,51 0-1,-26 0 1,1 0-16,-25 0 31</inkml:trace>
  <inkml:trace contextRef="#ctx0" brushRef="#br0" timeOffset="178449.7038">22473 17959 0,'50'-25'93,"-1"25"-93,26 0 16,-51 0 0,1 0-1,0 0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9-16T11:43:18.0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1612 7169 0,'25'0'94,"0"0"-94,0 0 15,0 0 1,-1 0 0,51 0-1,-26 0 1,-24 0 0,50 0-1,-51 0-15,26 0 16,49 24-1,-24-24 1,-1 0 0,0 0-1,1 25 1,-26 0-16,1-25 16,-25 0-1,49 25 1,-24-25-1,-25 0 1,24 0 0,-24 25-16,25-25 15,-25 0 1,-1 0 0,1 0-1,0 0 16,0 0-31,0 0 79,-1 0-1,1 0-16,0 0-31</inkml:trace>
  <inkml:trace contextRef="#ctx0" brushRef="#br0" timeOffset="1813.2047">4068 7169 0,'50'0'78,"24"-25"-63,25 0 1,-49 25 0,24-25-1,-24 25-15,49 0 16,0 0-1,50 0 1,-25 0 0,-49 0-1,73 25 1,-48 0 0,-26-25-16,25 25 15,-49-25 1,24 24-1,1-24 1,-1 0 0,0 0-1,1 25-15,24 0 16,-74-25 0,49 0-1,-24 25 1,-25 0-1,0-25 1,24 0 0,1 24 15,-50 1 0,25-25-15</inkml:trace>
  <inkml:trace contextRef="#ctx0" brushRef="#br0" timeOffset="7510.9964">8285 7243 0,'0'-25'31,"25"25"-15,-1-25 15,1 1 0,25 24-15,24 0-16,1-25 15,-26 25 1,50 0 0,-24 0-1,-26 0 1,26 0 0,24 0-1,-49 0 1,-1 0-1,-24 0-15,0 0 16,0 0 0,0 0-1,-1 0 17,1 0-17</inkml:trace>
  <inkml:trace contextRef="#ctx0" brushRef="#br0" timeOffset="9102.0538">10096 7218 0,'24'0'78,"1"0"-63,0 0 1,0 0 0,24 0-1,-24 0 1,50-25 0,-1 25-1,0 0-15,-24 0 16,0 0-1,-26 0 1,26 0 15,-25 0 1,0 0-17,-1 0 1,1 0-1,0 0 17,0 0-17,0 0 1,-1 0 0,1 0 62</inkml:trace>
  <inkml:trace contextRef="#ctx0" brushRef="#br0" timeOffset="28232.7839">27533 5035 0,'0'-24'31,"0"-1"1,25 0-1,49 0-16,75-24-15,50-1 16,49-25 0,322-73-1,-98 24 1,-150 0 0,-49 74-1,-25 0 1,-25 1-16,-99 24 15,0 0 1,-74 25 0,-25 0-1,-1 0 1,1 0 0,0 0-1,0 0 32,0 50-31,49 49-1,0 50-15,1 173 16,297 1737 15,-248-1166-15,50-273-1,-26-25 1,-24-74-16,-24-173 16,-1-150-1,-74-123 1,-1-1 0</inkml:trace>
  <inkml:trace contextRef="#ctx0" brushRef="#br0" timeOffset="30530.3088">27484 5035 0,'0'25'47,"0"0"-32,0 0 1,0 24 0,0 26-16,49 98 15,1 100 1,24-49 0,1 73-1,49 298 1,0-198-16,25-124 15,-1 50 1,1 24 0,-50 0-1,25-49 1,-24-75 0,-51-74-1,-24-50-15,25 25 16,-26 0-1,51 149 1,-50-75 0,-1-49-1,-24-74 1,0-1-16,25-49 16,-25 25-1,0-26 16,25-24 1,-25 25-1,25 0-15,0 0 15,0 0-16,-1-1-15,-24 1 32,25-25-17,124 0 235,74-49-234,-49 24 0,-50 0-1,25-25 1,74 50-1,149-24 1,-149 24-16,-74-25 16,-99 25-1,-1 0 1,-24 0 0,25 0-1,74-25 1,0 0-1,25 25 1,-75-25 0,-24 25-16,-1 0 15,1-24 1,-25 24 0,24 0 15,-24-25 0,25 25 0,-26 0-15,1-25 0,0 25-1,25 0 1,-50-25-1,24 25 1,1-25 0</inkml:trace>
  <inkml:trace contextRef="#ctx0" brushRef="#br0" timeOffset="31770.1372">27930 3522 0,'0'25'32,"-25"0"-17,25 0 1,-25-1 0,25 1-16,-24-25 15,24 25 1,-25 0 15,25 0-15,0 0-1,0 24 1,49 1 15,1-25-15,24 24-1,1-24 1,-1 0 0,-24 24-16,-25-49 15,24 50 1,-24-25 0,25 24-1,-25-24 1,-25 0 31</inkml:trace>
  <inkml:trace contextRef="#ctx0" brushRef="#br0" timeOffset="32135.376">28550 4142 0,'25'0'31,"0"-24"-15,0 24-1,-1-25 1,26 25 0,0-25-1,24 0 1,-24 25-1,-1 0 1,-24-25-16,0 25 16</inkml:trace>
  <inkml:trace contextRef="#ctx0" brushRef="#br0" timeOffset="33790.476">27657 6003 0,'25'0'31,"0"-25"-15,24 25-1,-24 0 1,50-25 0,98-24-1,26-1 1,24-25-1,-49 26-15,49-50 16,174-1 0,-124 26-1,-75 24 1,-24 1 0,-26 24-1,1-25 1,149 1-1,-75-26 1,-49 51-16,-50-26 16,-50 25-1,-24 25 1,-1 0 0,1-25-1,0 25 1,-25 0 15,-25-24-15,24 24-16</inkml:trace>
  <inkml:trace contextRef="#ctx0" brushRef="#br0" timeOffset="34916.2276">27831 6970 0,'0'-25'47,"49"1"-31,26-1 0,24 25-1,25-25 1,0 0-16,-49 25 15,98-99 1,1 24 0,49-49-1,124-24 1,75-1 0,-174 25-1,-74 74-15,-100 50 16,-24 0-1,-1-25 1,1 25 0,24-24-1,150-1 1,-51 0-16,-74 0 16,-74 25-1,0 0 1,0 0-1,0 0 17</inkml:trace>
  <inkml:trace contextRef="#ctx0" brushRef="#br0" timeOffset="36326.1711">28327 7987 0,'25'0'63,"0"-25"-47,-1 25-1,1-25 1,74-24-1,50-1-15,25-24 16,-1-1 0,1 1-1,49-25 1,1 24 0,-1-24-1,-74 50-15,-50-1 16,25 25-1,-25-24 1,0 49 0,-24-25-1,24 0 1,-74 25 0,0 0-1,-1-25-15,1 25 16,0 0-1,0 0 1,0 0 0,24 0 31,-24 0-47,25 0 15,-1-25 16,-24 25 1,0 0-17,0 0 1,-1 0 0</inkml:trace>
  <inkml:trace contextRef="#ctx0" brushRef="#br0" timeOffset="38077.3282">28674 8905 0,'25'0'94,"25"0"-79,24 0 1,0-25-1,26 0-15,-1 0 16,0 1 0,75-26-1,49 0 1,-25 26 0,-49-26-16,-50 50 15,-49 0 1,24-25-1,-24 0 1,0 25 0,-1 0-1,1-24-15,0-1 16,-26 25 0,51-25-1,-26 25 1,26 0-1,-26 0 1,-24 0 0,0-25-16,25 25 15,-26 0 1,1-25 0,0 25-1,0 0 1,0 0-1,-25-24-15,24 24 32,1 0-17,0 0 1,-25-25 0,25 0-1,0 25 1,-1 0 15,1 0-15,-25-25-1,25 25 1,0 0-16,0-25 16,-25 1-1,24 24 1,1 0 15,25-25-15,-25 25 15,-25-25-15,25 25 15,-1 0 0</inkml:trace>
  <inkml:trace contextRef="#ctx0" brushRef="#br0" timeOffset="39501.2776">28823 9847 0,'25'0'47,"24"0"-32,1 0 1,74-49 0,25-1-16,49 1 15,50-1 1,-24 25 0,-51 0-1,-49 25 1,50-24-1,-25 24 1,-50-25 0,-25 25-1,-24-25 1,0 25-16,-1 0 16,1 0-1,-25-25 1,-1 0-1,1 25 1,0 0 0,0 0 15,0 0 0,-1 0 32,1 0-48,-25-24 32,25 24-16</inkml:trace>
  <inkml:trace contextRef="#ctx0" brushRef="#br0" timeOffset="62306.4505">23639 8558 0,'25'0'125,"-1"0"-94,1 0-15,0 0-1,49-25-15,-24 0 16,0 25-1,24-25 1,-24 25 0,-25 0-1,-1 0 1,1 0 0</inkml:trace>
  <inkml:trace contextRef="#ctx0" brushRef="#br0" timeOffset="87952.5047">10840 9847 0,'24'0'94,"1"0"-94,0 0 16,25 0 15,-26 0-15,1 0-1,74 0 1,-24 0-16,-1 0 16,-24 0-1,0 0 1,-1 0-1,-24 0 17</inkml:trace>
  <inkml:trace contextRef="#ctx0" brushRef="#br0" timeOffset="95068.2393">28029 6325 0,'25'0'78,"0"0"-62,25 0 15,-26 0-15,1-25 0,25 25-1,-1 0 1,1 0-1,-25 0-15,0-24 16,-1 24 0,1-25-1,0 25 1,-50 0 125,-24 25-141,24-25 15,0 0 1,-25 24-1,1 1 1,24-25 0,0 0-1,0 0 1,25 25 0,-24-25-1,-1 0 16</inkml:trace>
  <inkml:trace contextRef="#ctx0" brushRef="#br0" timeOffset="96372.1133">28848 6152 0,'0'0'0,"25"-25"109,24 25-109,-24-25 16,25 0-1,74 25 1,-25-25 0,-74 25-1,24-24 1,-24 24 0,0 0-1,25-25 16,-26 25 1,-48 0 77,24 25-93,-25-25-16,-25 24 15,25-24 1,1 0 0,-1 0-1,0 25 1,0-25-1,0 0 1,1 25 0,-1-25 15,0 0 16</inkml:trace>
  <inkml:trace contextRef="#ctx0" brushRef="#br0" timeOffset="98528.5426">28550 5953 0,'0'25'31,"-25"-25"47,25 25-62,0 0 31,0-1-16,0 1-31,0 0 31,0 0 1,0 0-17,0-1 1,0 1 31,0 0-32,0 0 1,0 0 0,0-1-1,25-24 17,-25 25-17,25-25 1,-25 25-16,25-25 47,0 25-32,-1-25 1,1 0 0,0 0-1,0 0 32,0 0-31,-1 0-1,1 0 1,0-25 0,-25 0-1,25 0 16,-25 1 1,0-1-32,0 0 31,0 0-15,0-24 15,-25 49-16,25-25-15,0 0 16,-25 0 0,25 0 15,-25 1 0,1 24-15,-26 0 15,25-25 0,0 25 1,1 0-32,-1 0 31,0 0 0,0 0 16</inkml:trace>
  <inkml:trace contextRef="#ctx0" brushRef="#br0" timeOffset="116096.2389">24433 12948 0,'0'0'0,"0"-25"31,24 25 16,1 0-32,0-25 1,0 25 15,24 0-15,-24 0 15,0 0 0,-25 50 16,0 0-31,0-26 15,0 1-31,0 0 16,0 0-1,0 0 1,0-1 31,25-98 31,-25 24-62,25 26-1,-1-26 1,-24 25 0,0 0-1,25 1 1,-50 48 124,25 1-140,0 0 16,-24 0 0,24 0-1,0-1 1,0 1 0,24 0-1,-24 0 1,25 0-1,0-1 1,0-24 15,0 0-15,-1 0 15,1 0 0</inkml:trace>
  <inkml:trace contextRef="#ctx0" brushRef="#br0" timeOffset="117329.0463">24954 12824 0,'0'25'78,"0"0"-62,0-1-1,24 1 1,26 0 15,-50 0-15,25-25 0,0 0-16,-1 0 15,1 0 32,0-25 0,-25 0-31,0 0 30,25 25 1,0 25-15,-25 0-17,0 0 1,24 0-1,-24 24-15,0-24 16,25 0 0,0 24-1,-25 1 1,25-25 0,-25 25-1,0-26 1,0 26-16,0-25 31,-25-25 63,0 0-63,0 0-15,1-50-1,24 25 1,0 1 0,0-1-1,0 0 1,0 0-1,0 0 1,0 0-16,0 1 16,0-1 15,0-25-15,0 25 15</inkml:trace>
  <inkml:trace contextRef="#ctx0" brushRef="#br0" timeOffset="118192.6283">25400 12799 0,'50'0'125,"-26"25"-109,1 0 0,0 0 15,0-1 0,-25 1-31,0 0 16,0 0-1,0 0 17,0-1-17,0 1 1,25-25 78,-1 0-63,1 0-31,0 0 16,0 0 30</inkml:trace>
  <inkml:trace contextRef="#ctx0" brushRef="#br0" timeOffset="118679.9527">25301 12998 0,'0'-25'16,"49"25"46,-49-25-46,25 25-1,0 0 1,0 0 0,0 0-16,24 0 15,-24-25 17</inkml:trace>
  <inkml:trace contextRef="#ctx0" brushRef="#br0" timeOffset="120613.3399">26070 12700 0,'0'0'0,"-25"-50"16,0 26-1,0 24 1,-24 0 0,24-25-1,-25 0 1,-49 0-16,25 0 15,-1 1 1,26 24 0,-26 0-1,26 0 1,-26-25 0,-98 25-1,49 0 1,-25-25-1,49 25 1,1 0-16,0 0 16,-50 0-1,-24 50 1,-1-1 0,50 26-1,25-1 1,49-49-1,0 24 1,1 26 0,-1-50-1,50-1-15,-25 1 16,25 0 0,0 0-1,0 0 1,-24 74-1,24-25 1,0 1 0,0-26-1,0 1 1,24 24-16,26 1 16,24-1-1,-24 1 1,25-51-1,-1 51 1,0-50-16,50 24 16,0-24-1,50 0 1,0 49 0,-26-24-1,-48-25 1,-1-1-1,-49-24-15,24 0 16,0 0 0,150-24-1,24-26 1,-50 25 0,-49 0-1,-50-24-15,-24 24 16,24-25-1,-25 26 1,1-51 0,24 1-1,25-25 1,-75 24-16,-24 50 16,0-49-1,-25 49 1,0-24-1,25-26 1,-25-24 0,0 0-16,0 49 15,0-24 1,0-1 0,-50 26-1,25 24 1,-24-25-1,24 25-15,0 1 16,0-1 0,1 25-1,-51-25 1,50 0 0,-49 25-1,24 0 1,1 0-16,-1 0 15,1-25 1,24 25 0,-25 0-1,1 0 1,24 0 0,0 0-1,0 0 1,0 0-1</inkml:trace>
  <inkml:trace contextRef="#ctx0" brushRef="#br0" timeOffset="124182.715">26739 14412 0,'25'24'93,"-25"1"-93,25 25 16,25-25 0,-50-1-1,24-24 1,1 0 0,25 0 15,-25 0 16,-1-49-32,1 24 17,-25 0-17,0 0 1,0 1 31,0 48 31,0 1-63,25 50 1,25 24 0,24-25-1,-24 25 1,-25-24 0,24-1-1,-24 1-15,0-1 16,-25 0-1,0-24 1,0-25 15,0 0-15,0-1 15,-25-24 63,0 0-63,0-24 0,25-1-15,0 0 0,-24 25-1,24-50 1,0 26 0,-25-1-1,25 0 1,0 0-16,0 0 15,0 1 1,0-1 0,0 0 15,0 0 0,25 25-15,-25-25-1,24 25 48</inkml:trace>
  <inkml:trace contextRef="#ctx0" brushRef="#br0" timeOffset="126096.9857">27508 14585 0,'25'0'94,"0"0"-63,0 0 16,-25 25-47,25 25 16,-25-26-1,24 1 1,-24 0-1,0 0 1,25-50 93,-25 0-109,0-24 16,0 24 0,0-25-1,25 25 1,-25 1 15,0-1-31,0 50 110,0-1-79,0 1-16,0 0 1,25 25 0,0-1-1,-1-49-15,1 25 16,0-25 15,0 0 0</inkml:trace>
  <inkml:trace contextRef="#ctx0" brushRef="#br0" timeOffset="126849.4853">27980 14362 0,'24'0'78,"1"0"-47,0 0-15,0 0-1,0 25-15,0 0 16,-1-1 0,-24 1-1,25-25 1,-25 50-1,0-1 1,25 1-16,-25 0 16,0-26-1,0 1 1,25-25 109,0 0-109,-1 0-1</inkml:trace>
  <inkml:trace contextRef="#ctx0" brushRef="#br0" timeOffset="127203.7209">28178 14635 0,'-25'0'15,"25"-25"16,0 0-15,25 0 15,0 25 1,0-24-17,24 24-15</inkml:trace>
  <inkml:trace contextRef="#ctx0" brushRef="#br0" timeOffset="127702.0558">29021 14064 0,'0'25'31,"-49"25"-16,24-26 1,-25 26 0,50 0-1,-49-26 1,49 1 0,-25 0-1,0 0 1,0 0-16,1 0 15,-1 49 1,0-24 0,0-1-1,0 1 1</inkml:trace>
  <inkml:trace contextRef="#ctx0" brushRef="#br0" timeOffset="128251.4186">28649 14238 0,'25'0'78,"25"25"-62,-25-1 0,24 1-1,26 0 1,-1 25-16,0-25 15,-24-1 1,-25 1 0,0-25-1,0 25 1,-1-25 0</inkml:trace>
  <inkml:trace contextRef="#ctx0" brushRef="#br0" timeOffset="129771.4289">27236 15751 0,'0'0'0,"0"-25"32,0 0-17,49 1 1,-24-1-1,0 0 1,0 25 0,49-25-1,50 0 1,0 1 0,25-26-1,24 0 1,-123 26-16,49 24 15,-24-25 1,-50 0 0,-1 25-1,26 0 1,-50-25 0,25 0-16,0 25 15,-25-25 1,24 25-1,-24-24 1,0-1 47,0 0-17,25 25-30,-25-25 15</inkml:trace>
  <inkml:trace contextRef="#ctx0" brushRef="#br0" timeOffset="134382.4948">26194 12477 0,'0'0'0,"0"25"31,0-1-15,0 26 0,25 0-1,-25-1 1,49 26-16,-24-1 15,-25-49 1,50 0 0,-50-1-1,0 1 17,24-25-17,1 0 16,0-25-31,25-49 16,-1 0 0,75-50-1,124-75 1,-24 50 0,-51 0-1,26 1 1,-51 24-1,1 24 1,25-24 0,-50 50-16,-50 0 15,1 49 1,-75 0 0,25 25-1,-25-25 16</inkml:trace>
  <inkml:trace contextRef="#ctx0" brushRef="#br0" timeOffset="139644.9971">11013 11410 0,'0'0'0,"25"0"156,0 0-140,24 0 0,1 0-1,49-25-15,-49 25 16,24 0 0,-49 0-1,25 0 1,-25 0-1,-1 0 1,1 0 0,0 0 31</inkml:trace>
  <inkml:trace contextRef="#ctx0" brushRef="#br0" timeOffset="158881.7944">10641 12328 0,'-25'0'63,"-24"0"-48,24-50 1,-25 50 0,26-24-1,-26 24 1,0 0-1,-24 0 1,24 0-16,26 0 31,-1 0-31,-25 0 16,25 0 0,1 0-1,-1 0 1,-25 0 15,25 24-15,25 1 140,0 0-156,0 0 16,0 0-1,0-1 1,0 1-1,0 25 1,0-25 0,0-1-1,0 26 1,0-25-16,25-25 16,-25 25-1,25-1 1,-25 1-1,25-25 1,0 25 0,-1-25-1,-24 25 1,25-25 0,0 25-1,0-25 48</inkml:trace>
  <inkml:trace contextRef="#ctx0" brushRef="#br0" timeOffset="168366.1117">23515 4093 0,'-25'0'47,"25"25"-31,0 24 15,25 1-15,0-50-1,-1 0 1,1 0 0,0 25-1,25-25 1,-1 0 0,75-50-1,-74 0 1,24 26-16,-49-1 15,25 0 17,-25 25 15,24 25-32,-24 24 1,0 26-1,0-26 1,-1-24 0,-24 0-1,0 25-15,0-26 16,0 1 0,0 0 15,0 0 16,-24-25 0,-1 0-16,25-25-16,0-25 1,0 1 15,0 24 1,25 25-17,-1-25 16</inkml:trace>
  <inkml:trace contextRef="#ctx0" brushRef="#br0" timeOffset="169559.9021">24333 4118 0,'50'-25'16,"-50"0"-1,25 0-15,0 25 94,-1 0-78,-24 25-1,0 25 1,0-1-16,0-24 15,0 0 1,0 24 0,0-24 15,25-25-15,0 0 62,0-25-63,0-74 1,-1 25 0,1-25-1,0 24 1,-25 50-1,25-24 1,-25 24 0,0 0-1,0 50 48,0 0-32,0 0-15,0-1-1,0 1 1,25 0 0,-1 0-1,26 24 1,-25-24-1,0 0 1,-1-25 0</inkml:trace>
  <inkml:trace contextRef="#ctx0" brushRef="#br0" timeOffset="170718.671">24110 4961 0,'25'0'15,"0"0"32,99 50-31,-50-1-1,-24 1 1,-25-50 0,-1 49-1,-24-24 1,0 0 0,0 0 15,0 0 16,0-50 15,0 0-46,0-25-1,0 26 1,0-51-16,0 26 16,0 24-1,0 0 1,0 0 0,0 0 15,25 25-31,-25 25 94,0 0-79,50 25-15,-25-1 31,-1-49-15,-24 25 0,25-25-1,25 25 1,-25 0 15,-1-25-15</inkml:trace>
  <inkml:trace contextRef="#ctx0" brushRef="#br0" timeOffset="171993.5142">24780 4837 0,'0'25'78,"25"-25"-63,-1 25 1,1-1 0,25-24-1,-25 0 1,0 0 0,-1 0-16,1 0 31,0 0 16,-25-49-32,0 24 1,25 25-16,-25-50 16,25 100 109,-25 24-110,24 1 1,-24-1-16,25-49 15,-25 0 1,0 0 0,25-25-1,0 49 1,-25-24 15,25-25 16,-25 25-31,0 0 31,0-50-1,-25 25-30,0 0 0,25-25-1,-25 25 1,25-25 15,0 0-15,0 1 15,-25-26 0,25 25 1,0 0-1</inkml:trace>
  <inkml:trace contextRef="#ctx0" brushRef="#br0" timeOffset="173948.8153">24829 6251 0,'0'25'110,"0"24"-79,25-24-31,0 0 16,0-25-1,0 0 1,24 0-1,-24 0 17,0 0-17,0 0 1,0-75 15,-1 26-15,1-1-1,0-24 1,-25 49-16,0 0 16,0 50 46,25 25-46,0-26-16,-1 26 15,1 24 1,0-49 0,0 0-1,0 25 1,-1-1 0,26-24-16,-50 25 15,25-26 1,0 26-1,-1-25 17,-24 0-17,25-25-15,-25 24 16,0 1 0,0 0 46,-25-25-31,1 0 1,-1 0-1,0-25-16,25-24 1,-25 24 0,0 0-1,25 0 1,0 0 0,0 1-16,0-1 15,0 0 1,0 0 15</inkml:trace>
  <inkml:trace contextRef="#ctx0" brushRef="#br0" timeOffset="180204.9769">23316 3870 0,'0'0'0,"0"24"110,0 1-95,0 0 1,0 0 0,0 0 31,25-25-16,0 0 16,0 0 0,0 0-16,-25-25-31,49 0 31,50-99-31,1 50 16,-51-1-1,1 50 1,-50 0 0,25 25-1,-1-24-15,-24-1 16,25 25 15,-25-25 0,25 25-15</inkml:trace>
  <inkml:trace contextRef="#ctx0" brushRef="#br0" timeOffset="183365.3302">24705 6003 0,'0'25'141,"0"-1"-125,0 1-1,0 0 1,0 0-16,25 49 16,0-24-1,0-25 1,-25-1-1,25-24 32,-1 0 0,1 0-31,0 0-1,-25-49 1,25 24 15,0-25-15,-25 26 0,49-26-1,1-24-15,0 24 16,24 0-1,-24-24 1,-1 24 0,1-24-1,-25 24 1,24-24 0,-24 49-1,-25 0 1,25 25-1,-25-25-15,25 1 32</inkml:trace>
  <inkml:trace contextRef="#ctx0" brushRef="#br0" timeOffset="190042.8891">25078 6846 0,'24'0'78,"26"-25"-62,-25 25-16,0-25 15,49 1 1,-24 24-1,-26 0 1,1-25 0,50 25-1,-51-25-15,76 0 16,-26-24 0,0-1-1,-24 25 1,-25-24-1,24 49 1,-49-50 0,25 25-16,25-49 31,-50 24-31,0 1 16,25-26-1,-25 26 1,0-1-1,25 0 1,-25 1 0,0-75-1,0 24 1,0 26 0,-25 0-16,0 24 15,-25 25 1,25-24-1,-49 24 1,24 25 0,1 0-1,-1 0 1,1 0 0,-1 0-1,-24 0-15,-1 0 16,26 0-1,24 0 1,-50 0 0,51 49-1,-1-24 1,-74 25 0,49-1-1,0-24 1,1 0-16,24 0 15,0 0 1,0-1 0,0 26-1,-24-25 1,49 0 0,-25 24-1,0-24 1,25 0-1,-25-25 1,1 50-16,-1-26 31,25 26 1,-25-50-17,25 25 1,0 0-1,-25-25-15,25 24 16,0 1 0,0 0 15,0 0 0</inkml:trace>
  <inkml:trace contextRef="#ctx0" brushRef="#br0" timeOffset="193066.9027">25251 4291 0,'0'0'0,"0"-25"31,0 1-15,0-1 0,0 0-1,0 0 1,0 0 0,0 1-1,0-26 1,0 25-1,-25 25 1,25-49 0,-24 24 15,-1-25-15,0 50-1,-25-49 1,26-26-16,-51 50 15,26-49 1,-1 24 0,0 25-1,25 1 1,-24-26 0,24 25-1,0 0 1,25 1-1,-25 24 1,25-25-16,-24 25 31,-26-25-15,0 0 15,1 25-15,-1 0-1,1 0 1,-1-25-16,0 25 16,1-24-1,-1 24 1,1 0 15,24 24 188,-50 1-219,-148 0 16,49 0-1,75-25 1,25 0-1,24 0 1,-24 0 0,24 25-16,1-25 15,-26 0 1,26 24 0,-1 1-1,0-25 1,1 50-1,24-50-15,25 49 16,0-24 0,-25 0-1,0 50 1,25-26 0,0 1-1,0 24-15,0 1 16,0-1-1,0 0 1,0 26 0,25-26-1,25 0 1,-50-24 0,49-25-16,-49 24 15,50-24 1,-25 0-1,24 0 1,-24 0 0,50-1-1,-1-24-15,0 0 16,1 0 0,-1 25-1,-24-25 1,24 25-1,-24-25 1,-25 25-16,-1-25 16,1 0-1,0 0 1,50 0 0,-26 0-1,26 0 1,-26 0-16,1 0 15,24 0 1,-24-25 0,-1 0-1,1 25 1,0-25 0,-1 1-1,1-1 16,-50 0-31,25 25 16,-1-25 15,1 0-15,0 1 0,0 24-1,-25-25 1,25 25-1,-25-50 1,49 25 0,-49 1-16,25-1 31,-25 0 16,25 25-32,-25-25 32</inkml:trace>
  <inkml:trace contextRef="#ctx0" brushRef="#br0" timeOffset="208400.1035">10988 15230 0,'-24'25'141,"-1"0"-126,25-1-15,0 1 16,0 25-1,0 0 17,0-26-1,0 1-15,-25-25-1,25 50 1,0-25 15,0-1 0</inkml:trace>
  <inkml:trace contextRef="#ctx0" brushRef="#br0" timeOffset="212423.7789">23664 15429 0,'0'-25'15,"24"25"1,1 0 15,0 0-15,25-25-1,-1 25 1,1 0-16,0 0 16,-1 0-1,1 0 1,-1 0-1,1 0 1,0 0 0,-26 0 15,1 0-15</inkml:trace>
  <inkml:trace contextRef="#ctx0" brushRef="#br0" timeOffset="223010.8189">10269 17934 0,'25'0'156,"0"0"-109,0 0-16,-1 0 0,1 0 1,0 0 15,0 0 15</inkml:trace>
  <inkml:trace contextRef="#ctx0" brushRef="#br0" timeOffset="224509.8175">11286 18008 0,'50'0'140,"-25"0"-109,24-25-15,-24 25 0,0 0-16,0 0 15</inkml:trace>
  <inkml:trace contextRef="#ctx0" brushRef="#br0" timeOffset="228163.2471">10319 17140 0,'0'25'16,"0"0"0,0-1 62,0 1-63,0 0 1,25-50 93,-1 0-109,26-24 16,-50 24 0,25 0-1,0-24 1,-25 24 0,24 0-1,1 0 1,-25 0-1</inkml:trace>
  <inkml:trace contextRef="#ctx0" brushRef="#br0" timeOffset="229162.9118">11187 16991 0,'25'0'94,"-25"25"-63,0 0-15,0 0-16,25-25 15,-25 24 1,24-24 46,1 0-15,0 0-47,0-49 16,0-26-1,74 1 1,25-50 0,-50 0-1,-24 99 1,-25 0 0,-1-24-1,1 24 16,0 25-31,-25-25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9-16T15:33:53.4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8210 11137 0,'25'0'62,"50"0"-46,-51 0 0,26-25-1,-25 25 1,24 0-1,51-24 1,24-1 0,0 0-1,-75 25 1,-24 0 0,0 0-1</inkml:trace>
  <inkml:trace contextRef="#ctx0" brushRef="#br0" timeOffset="2415.6034">14163 11162 0,'0'-25'62,"25"25"32,25 0-79,24-25-15,1 25 16,-50 0 0,-1 0-1</inkml:trace>
  <inkml:trace contextRef="#ctx0" brushRef="#br0" timeOffset="4560.0301">21754 8830 0,'0'25'141,"0"0"-126,0 25 1,0-1-1,0-24 1,0 50 0,0-26-1,0-24 1,0 0 0,0 0-1,0 24-15,0-24 16,0 0-1,0 0 17,0-1-1,0 1-15,0 0-1,0 0 1,0 0 31,0-1 0</inkml:trace>
  <inkml:trace contextRef="#ctx0" brushRef="#br0" timeOffset="7434.9418">28550 8384 0,'0'25'79,"0"0"-64,0 24 1,0 1-16,0 24 15,0-24 1,0-1 0,0-24-1,0 25 1,0 49 0,0-74-1,0 24 1,0-24-1</inkml:trace>
  <inkml:trace contextRef="#ctx0" brushRef="#br0" timeOffset="8459.6244">29220 8359 0,'0'0'0,"-25"25"16,0-25 0,25 25-1,-24-25-15,24 49 16,-25-49-1,25 25 1,-25 0 15,25 0-15,0 0 0,0 24-16,0-24 15,0 0 1,0 0-1,25-25 1,0 24 0,-1 1-1,26 0 1,0 0-16,-1-25 16,-24 0 15,25-25 16,-50 0-32,0 0-15,49-24 16,-24-1 0,-25 1-1,0-1 1,0 0-1,0 1 1,0-1 0,0 1-1,0 24 1,-25 0 0,0 0-16,1 25 15,-1 0 1,0 0-1,0 0 1,-49 0 0,49 0-1,0 0 1</inkml:trace>
  <inkml:trace contextRef="#ctx0" brushRef="#br0" timeOffset="10357.8869">21134 10616 0,'0'-24'63,"124"-26"-48,99 0-15,75 26 16,74-26 0,74 25-1,50-49 1,25-1-1,50 1 1,49 0-16,25-1 16,-174 75-1,-99 0 1,-99 0 0,-75 0-1,-74 0-15,50 0 16,-75-25-1,-24 25 1,49-49 0,-25-26-1,0 1-15,0 24 16,0-49 0,-49 74 202,74 0-202,124 1 0,50-26-1,123 0 1,100-49-1,-74 25-15,-25 49 16,-199-25 0,-124 50-1,-74-24 1,0 24 0,-1-25-1,26 25 1,0-50-1,24 25 1,25-24 0,-49 24-1,-1 0 1,-24-25 0,25 50-1,-25-24 1</inkml:trace>
  <inkml:trace contextRef="#ctx0" brushRef="#br0" timeOffset="14892.9041">21233 8830 0,'25'0'31,"-25"-24"-16,24 24 17,26-25-17,0 25 17,-1 0-17,-24-25 1,0 25-1,24 0 1,-24 0 0,0 0 15,0 0 16,0 25-32,-25 24 17,0-24-17,24 0 1,-24 0-16,0 124 16,0-25-1,0 0 1,0 0-1,0-75 1,0 1-16,0-25 47,50-25 47,0 0-79,24 0 1,1 0-16,-1 0 16,-24 0-1,-26 0 1,1 0-1,0 0 1,0 0 15,0 0-15,-25-25 31</inkml:trace>
  <inkml:trace contextRef="#ctx0" brushRef="#br0" timeOffset="17512.6477">30832 6152 0,'-25'0'32,"1"24"-17,-26 51 1,-49 74-1,0 24 1,24 1 0,1 24-16,24-123 15,25-50 1,25 24 0,-24-49-1,24 25 16,-25-25-31</inkml:trace>
  <inkml:trace contextRef="#ctx0" brushRef="#br0" timeOffset="18183.0922">30262 6598 0,'25'0'125,"24"0"-110,26 74 1,49-24-1,0 49 1,-50 1 0,-24-51-16,-26 1 15,1-50 1,-25 25 15,25-25 0</inkml:trace>
  <inkml:trace contextRef="#ctx0" brushRef="#br0" timeOffset="22320.8444">22002 11286 0,'0'-25'31,"0"50"63,0 25-94,0-1 16,0 51-1,0-26 1,0 25-1,0 0 1,25 75-16,-25-100 16,0-24-1,0-25 1,0 0 0,0-1 15,0 1-16</inkml:trace>
  <inkml:trace contextRef="#ctx0" brushRef="#br0" timeOffset="24759.4668">29170 10393 0,'75'-49'171,"24"24"-155,-25 0 0,1 0-1,-50 25 1,-1 0 31,1 50-32,0-1 1,-25 26 0,0-1-1,0-24 1,0-1 0,0 26-1,0-1 1,-25-24-1,25 24 1,-25-49 0,25 0-16,0 0 47,25-25 15,25 0-46,24 0-16,25-50 15,50 25 1,-74 0 0,-51 25-1,1-24 1,0 24-1</inkml:trace>
  <inkml:trace contextRef="#ctx0" brushRef="#br0" timeOffset="25632.0482">30287 10616 0,'0'25'93,"0"0"-77,0 0 0,0 24 15,49-49-31,-49 25 16,25 0-1,25-25 1,-1 0 15,-24 0 0,25-25-15,-26-24-16,1 24 16,0-25-1,-25 25 1,0 1-1,0-26 1,0 25 0,0 0-16,0 1 15,-25-1 17,-24 0-17,24 25 1,0 0-1,-25 0 1,1 0 0,24 0-1,-25 0-15,26 0 16,-26 0 0,25 25-1,0-25 1</inkml:trace>
  <inkml:trace contextRef="#ctx0" brushRef="#br0" timeOffset="27452.2578">22796 13122 0,'49'-25'47,"26"0"-31,148-74-1,446-124 1,-123 24-1,-124 75 1,-149 75 0,-25-1-1,-99 25-15,-1 0 16,-24-24 0,-24 24-1,-1 0 1,-25 0-1,-24 0 1,-25 1 15,24-1 204,100 0-220,124-25 1,49 1 0,373-100-1,-199 99 1,-198-24-1,-25 74 1,-50-25 0,-25 25-1,-24 0-15,-75 0 16,-49 0 0,-1 0-1,-24 0 32,0 0-47,0 0 16,0 0-1</inkml:trace>
  <inkml:trace contextRef="#ctx0" brushRef="#br0" timeOffset="30434.2439">23366 5755 0,'-25'0'31,"25"24"0,0 1-15,0 0 0,0 0-1,0 0 1,0 24-16,25 1 16,-25 0-1,0-1 1,0 26-1,0-26 1,0 1 0,0-25-1,25-1-15</inkml:trace>
  <inkml:trace contextRef="#ctx0" brushRef="#br0" timeOffset="33425.2308">28451 4787 0,'0'75'125,"0"-26"-125,25 1 15,0 0 1,-25-1 0,0 1-1,24-25-15,-24-1 16,0 1 0,25 0-1,-25 0 1,0 0 15,25-1 47</inkml:trace>
  <inkml:trace contextRef="#ctx0" brushRef="#br0" timeOffset="34505.9512">29021 4663 0,'0'25'109,"0"0"-93,0 0-1,0 24 1,25 1 15,-25 0-15,25-50-1,-25 24 1,25-24 0,0 0-16,0 0 15,-1 0 16,1 0 48,0-24-48,-25-1-16,0-25 1,0 25 0,0 0-1,0 1 17,0-1-17,-50 25 16,50-25-15,-24 25 0,-26-25-1,25 25 1,0 0-16,0 0 16,1 0 15,-1 0-16</inkml:trace>
  <inkml:trace contextRef="#ctx0" brushRef="#br0" timeOffset="37425.8925">30287 5631 0,'-50'0'47,"-25"0"-32,1 0 1,-50 0 0,-74 49-16,-75 50 15,-74 50 1,-26 0 0,-23-25-1,-26 0 1,-198 75-1,99-100-15,149-50 16,25-24 0,98 0-1,-48-25 1,98 0 0,51 0-1,48 0 1,26 0-1,24 0 1,26 0 0,-76 0 187,-98 0-188,-1 0 1,-49 0-16,50 0 16,-100-25-1,75-24 1,74 24 0,0-25-1,75 25 1,24 25-16,-24-24 31,0-26-15,-1 25-16,26 0 15,-1 1 1,25 24 0,0-25-1,0 0 16,1 25-15,24-25-16,0 0 16,-25 1-1,25-26 1,0-24 0,0-1-1,0 26 1,0-26-1,0 1-15,25-75 16,49-25 0,100-99-1,123-74 1,100-50 0,-223 248-1,-25 25 1,-25 50-16,-25 0 15,0 24 1,224-124 0,74-74-1,-25 75 1,74-75 0,-123 74-1,49 50-15,-100 50 16,-24 24-1,125 25 1,-76 25 0,-74 25-1,1 25 1,-75 24 0,-25-24-1,-25-26-15,-25 26 16,1 0-1,24-26 1,0 1 0,-49 0-1,-26-25 1,1 0-16,0 0 16,0 0 187,0 25-188,24 24 1,51-49-16,-26 50 16,0 0-1,1-26 1,24 51-1,25 24 1,-99-49 0,24-26-1,-49 51 1,0-50 0,25 24-16,-25-24 15,25 124 1,-25-75-1,0 26 1,0-1 0,0-25-1,0 1 1,0-1-16,0-49 16,0 0-1,0 24 1,0 1-1,0-25 1,0-1 0,0 1-1,0 0-15,0 0 16,0 0 31,0-1-32,0 26 17,0-25-17,0 0-15,0 24 16,0-24 15,0 0 0,0 0-15,0 0 0,0-1-1,0 1 17,0 0-1,0 0 0,0 0 32,0-1-48,0 1-15,0 0 16,0 25-1,-25-26 1,25 1 0,0 0-1,0 0 1,0 0 0,0-1 15</inkml:trace>
  <inkml:trace contextRef="#ctx0" brushRef="#br0" timeOffset="50110.3342">10319 14635 0,'25'0'125,"24"0"-125,26 0 16,-26 0-1,1 0 1,-1 0 0,-24 0-1,50 0 1,-26 0-1,1 0 1,-25 0 0,-1 0-1,1 0 17,0 0-17,0 0 32,0 0 31</inkml:trace>
  <inkml:trace contextRef="#ctx0" brushRef="#br0" timeOffset="53406.5283">19224 14610 0,'24'0'110,"1"0"-95,0 0-15,25 0 16,-26 0 15,26 0-15,-25 0 15,0 0 0,-1 0-31,26 0 16,0 0 0,24 0-1,-24 0 1,-25 0-1,-1 0 32</inkml:trace>
  <inkml:trace contextRef="#ctx0" brushRef="#br0" timeOffset="71547.5911">11162 14908 0,'0'24'109,"0"51"-93,-25 49-16,25-50 15,-25-24 1,25-25 0,0-1-1,0 1 16</inkml:trace>
  <inkml:trace contextRef="#ctx0" brushRef="#br0" timeOffset="72571.2728">11708 15081 0,'-25'0'94,"25"25"-63,0 0-15,0 0 15,0-1 1,25 1-17,0 0 1,-1-25-1,1 0 1,0 0 31,0 0 0,-25-25 31,-25 0-62,0 1 15,0-1-16,1 25-15,24-25 16,-25 25 0,0-25-1,-25 25 17,26 0-17,-26 0 1,0 0 15,26 0 16,-1 0-31,0 0-1,-25 0 1</inkml:trace>
  <inkml:trace contextRef="#ctx0" brushRef="#br0" timeOffset="74561.5979">7739 14808 0,'0'50'110,"0"24"-110,0 1 15,0-26 1,0 1-1,0 0 1,25-26 0,-25 1-1,0-50 110,0-24-109,0-1 0,25 1-1,-25-1-15,24 0 16,1 1-1,-25-1 1,25 25 0,-25 1-1,25 24 17,24 0 14,1 24-30,25 51 0,-51-26-1,26 26-15,-50-26 16,0 1 0,0-25-1,0 0 16,0-1-31,0-48 125,25-1-109,0-25 0,-1 1-1,26-51 1,-25 51 0,0-1-1,-1 25-15,1 1 31,0 24 1,0-25-17,0 25 17,-1 0-17,1 0 1,-25 25-1,25-1 1,-25 1 15,0 0-15,0 0 0,0 24-1,0 1 1,0 0-1,0-26 1,0 26 47,0-25-32,0 0-16</inkml:trace>
  <inkml:trace contextRef="#ctx0" brushRef="#br0" timeOffset="76722.0451">19422 14957 0,'0'50'141,"0"-25"-126,0 49 1,0 0 0,0-24-1,0-25 1,0 0 0,0-1-16,0 1 46</inkml:trace>
  <inkml:trace contextRef="#ctx0" brushRef="#br0" timeOffset="77596.6137">16917 14908 0,'-25'0'94,"25"49"-79,0 1 1,0-1-1,-25 1-15,25-25 16,0 24 0,0-24-1,0 25 1,0-25 0,0-1-1</inkml:trace>
  <inkml:trace contextRef="#ctx0" brushRef="#br0" timeOffset="79412.8216">17562 14957 0,'-25'0'31,"-25"0"0,50 25-15,-25 0-16,1 0 31,-1-1 1,25 1-17,0 25 1,0-25-1,0-1 1,0 1 0,0 0 15,25-25 31,-1 0-15,1 0-15,25-25-17,-50 0 1,0 1 31,25 24-32,-25-50 1,25-24 0,-25 24-1,0 25 1,24-24-1,-24 24 17,0 0-1,0-25 0,25 26-31,-25-1 16,0 0-1,0 0 298,0 0-297,0 50 124,0 0-124,0 0-1,0 0 17,0-1-1,0 1 0,0 0 0,0 0-31,0 0 16,0 24 15,0-24-15</inkml:trace>
  <inkml:trace contextRef="#ctx0" brushRef="#br0" timeOffset="83537.5707">23862 13692 0,'0'50'141,"0"24"-125,0 25-16,0-49 15,0 24 1,0 1-1,0 24 1,0-25 0,0 1-16,0-25 15,0-26 1,0 1 0,0 25-1,0-25 16,0-1 63</inkml:trace>
  <inkml:trace contextRef="#ctx0" brushRef="#br0" timeOffset="84594.2697">31378 12452 0,'0'74'110,"0"1"-95,0-1-15,0 1 16,0-26 0,0-24-1,0 25 1,0-26-1,0 51 1,0-26 0,0-24-1,0 0-15,0 0 16</inkml:trace>
  <inkml:trace contextRef="#ctx0" brushRef="#br0" timeOffset="85791.0659">31824 12601 0,'0'25'125,"0"-1"-109,0 1 15,25 0 0,-25 0-15,25-25 0,0 25-1,0-25-15,-1 0 16,1 0 15,0 0 0,0 0 16,0-25-15,-25 0-17,0 0 16,0 0-15,0-24 15,0 24-15,-25 25 15,0-25-15,0 0-1,-24 25 1,24 0 0,0 0-1,0 0 1,0 0 0,-24 0-1,24 0 32,25 25 141</inkml:trace>
  <inkml:trace contextRef="#ctx0" brushRef="#br0" timeOffset="91069.5857">23887 15081 0,'-25'0'94,"25"25"-78,0 0 15,0 49-15,0 25-16,0-24 15,0-1 1,0 1 0,0-1-1,0-24 1,0-1-1,0-24 1,0 0 0,25-25 46</inkml:trace>
  <inkml:trace contextRef="#ctx0" brushRef="#br0" timeOffset="92889.787">30733 14387 0,'0'-25'94,"25"0"-47,0 0 0,-1 0-32,76 1 1,-51-1-1,1 25 17,-25 0-1,-1 0-15,1 25-1,-25-1 1,0 1-1,0 0 1,0 0 0,0 0 15,0 0 0,0-1-15,0 1-1,0 0 1,-25 0 0,25 0-1,0-1 1,-24 1 0,-1 25-16,25-25 15,0-1 16,0 1 1,25-25 77,24-25-93,-24 25 15,-25-24-15,25 24-1,-25-25 32,25 25-31,-1 0-1,1 0 1,-25-25 0,25 0-1,0 25 16</inkml:trace>
  <inkml:trace contextRef="#ctx0" brushRef="#br0" timeOffset="94092.5871">31403 14436 0,'0'25'109,"0"0"-78,0 0 1,0 24-1,25-24 0,-1 0-31,1 0 16,25-25-1,-50 25 1,49-1 0,-24-24 77,-25-24-77,0-1 0,0 0-1,0 0 1,0 0-1,0 1 17,0-1-17,0-25 1,0 25 15,-25 25 0,1-24-15,-1 24 0,0 0 15,0 0 0,0 0-15,1 0 31,-26 0-16,25 0 0,0 0 0</inkml:trace>
  <inkml:trace contextRef="#ctx0" brushRef="#br0" timeOffset="102296.0504">24929 15056 0,'0'0'0,"-25"-24"15,0 24 1,-25-25 0,1 25-1,24-25 1,-49-25-1,-1 50-15,26-24 16,-1-26 0,0 50-1,-24-25 1,24 25 0,-49-25-1,25 25 1,24 0-1,-24 0 1,49 0-16,-25 0 16,1 0-1,-26 0 1,-24 0 0,49 0-1,1 0 1,24 0-1,-25 0 1,26 25-16,24 0 16,-25-25-1,0 0 1,-25 50 0,26-26-1,-1 1 1,-25 25-1,25-25-15,1 24 16,-1 26 0,25-26-1,0-24 1,0 25 0,0-1-16,0 51 15,0-26 1,0-24-1,0-1 1,0 1 0,0-1-1,0 1-15,25 0 16,-25-26 0,0 1-1,24 25 1,1-25-1,-25-1-15,25 1 16,0 50 0,0-26-1,-1 1 1,1-25 0,25-1-16,-25 1 15,-1 0 1,26 0-1,-25-25 1,0 0 0,24 0 15,26 0-15,-1 0-1,25-25 1,50-25-1,25-24 1,-25 0 0,-75 24-1,-24 25 1,-26 25 0,-24-25-16,25 25 15,-25-24 1,25-26 31,-25 25-32,0 0 1,0 1-16,0-1 47,0-25-32,25 25 1,-25 1 0,25-26-1,-25 25 1,0 0 15,0-49 16,0 0-31,0 24-1,0 25-15,0 0 16,0 0 0,0 1 15,0-1-16,0 0 1,0 0-16,0 0 16,0 1 31,0-1-16,0-25-16,0 25 32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9-16T15:38:30.7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5432 5606 0,'50'0'78,"-25"0"-47,-1 0-31,1 0 16,0 0 15,0 0-15,0 0-1,-1 0 1,1 0-1,0 0 32,0 0-15</inkml:trace>
  <inkml:trace contextRef="#ctx0" brushRef="#br0" timeOffset="1187.7898">6499 6127 0,'25'0'62,"24"0"-46,75-25-1,50 0 1,49 0-16,-24 25 16,-26-24-1,1 24 1,-75 0 0,50 0-1,-50 0-15,25 0 16,-49 0-1,49 0 1,-75 0 0,1 0-1</inkml:trace>
  <inkml:trace contextRef="#ctx0" brushRef="#br0" timeOffset="2262.5047">10120 6102 0,'0'0'0,"25"-25"62,0 25-46,49 0 0,224-74-16,0 49 15,-1 0 1,26 0-1,-50 25 1,-50-24 0,-50 24-1,-73 0 1,-51 0-16,-24 0 16,-50 24 187,1-24-188,-51 25-15,25 0 16,1 0 0,24-25-1,0 0 16</inkml:trace>
  <inkml:trace contextRef="#ctx0" brushRef="#br0" timeOffset="7289.8499">5283 7863 0,'50'0'110,"24"0"-110,-24 0 15,24 0 1,1 0-1,-1 0 1,25 0 0,-49 25-16,25-25 15,-1 0 1,-24 0 0,24 0-1,0 0 1,1 0-1,-26 0-15,-24 0 16,50 0 0,-1 25-1,-49-25 1,0 0-16,-1 0 16,1 0-1,0 0 1,25 0-1,24 0 1,-24 0 0,24 0-16,1 0 15,-1 0 1,50 0 0,-50 0-1,1-25 1,-26 25-1,1 0 1,0 0-16,-26 0 16,26 0-1,-25 0 17,24 0-17,1 0 1,0 0-1,-26 0-15,51 25 16,-50-25 0,24 0-1,-24 0 1,0 0 0,24 0-1,-24 0 16,0 0-31,0 0 32,0 0-17,0 0 48,-1 0-48</inkml:trace>
  <inkml:trace contextRef="#ctx0" brushRef="#br0" timeOffset="14444.6063">14064 6375 0,'0'25'156,"0"-1"-141,0 1 1,25 25 0,-25-25 46,0-1-46,0 1 31,0 0-16</inkml:trace>
  <inkml:trace contextRef="#ctx0" brushRef="#br0" timeOffset="15321.1914">14213 6548 0,'0'50'203,"0"0"-187,0-26-1,0 1 1,0 0 78</inkml:trace>
  <inkml:trace contextRef="#ctx0" brushRef="#br0" timeOffset="16840.1999">14436 6276 0,'0'0'0,"25"0"62,0 0-15,0 0 15,0 24-30,-25 1 15,0 0-16,0 0-31,0 0 31,0 24 0,0 1-15,0-25 0,0-1 15,0 1 0,0 0 16,24-25 78,1 0-94,0 0-15,0-25-16,0 25 47</inkml:trace>
  <inkml:trace contextRef="#ctx0" brushRef="#br0" timeOffset="17682.7633">15156 6325 0,'0'25'141,"0"0"-110,0 0 1,-25-25-17,25 24 48,0 1-48,-25-25 17,25 25 30,-25-25-15,25 25-47,0 0 31,0-1 47</inkml:trace>
  <inkml:trace contextRef="#ctx0" brushRef="#br0" timeOffset="19729.1228">15429 6028 0,'24'0'94,"1"0"-78,0 0-1,0-25 1,0 25 15,-1 0-15,-24 25 78,25-25-94,-25 49 15,0 1 16,0-25-15,0-1 15,25-24 47,0 0-78,0 0 16,24 25 0,-24 0 15,-25 0 16,0 0-16,0-1 32,0 1-32,0 0 16,0 0 31</inkml:trace>
  <inkml:trace contextRef="#ctx0" brushRef="#br0" timeOffset="23522.6456">16297 6449 0,'0'-25'94,"0"1"-78,0-1-1,0 0 1,0 0-1,0-24 17,0 24-17,0-25 1,0 25 0,-25-24-1,0-1 1,0 25-1,-24 1 1,24-1 0,0 0-16,0 0 15,-24 0 1,-1-24 0,0 24-1,26 0 1,-51-25-1,50 50 1,-24-24 0,-1-1-1,25 25 63,25 25-78,-24-25 188,-51 0-172,1 0-1,-25 0 1,-50 0-1,25 0 1,0 0-16,0 0 16,49 0-1,-98 0 1,24 0 0,0 0-1,50 0-15,24 0 31,1 0-31,-1 24 16,26 1 0,-26 25-1,51-50 1,-51 50 0,26-26-16,-51 26 15,51-25 1,-1 24-1,25-24 1,1-25 0,24 25-1,-25-25-15,50 50 110,-25-26-95,0 26 17,0-25-17,24 0 1,-24-1-1,25 26 1,-25-25 0,0 0-1,0-1-15,25 1 32,-25 0-17,25 25 16,0-26 1,-25 1-32,0 0 15,24 0 1,-24 0 15,25-25-15,-25 24-1,50 1 1,-50 0 0,25-25-16,-25 25 15,49 0 1,1-1 0,-1 26-1,1-50 1,-25 0-1,-25 25-15,25-25 63,-1 0-47,26 0-1,-25 25 1,0-25-1,-1 0-15,1 25 16,0-25 0,0 0 15,0 0-15,24 0 15,1 0-16,0 0 1,74 0-16,-25 0 16,-50 0-1,1 0 1,0 0 0,-1 0-1,-24 0 1,0 0-1,0 0 1,24 0 0,-24 0 31,25 0 249,-1 0-280,1 0-16,24 0 16,25 0-1,50-50 1,-25 25 0,-49 0-1,-1 25 1,-74-25-1,25 25 1,-25-24 15,25-1 16,24 0-31,-24 0-1,-25 0-15,25 25 16,0 0 0,-25-24-1,25 24 1,-25-25 0</inkml:trace>
  <inkml:trace contextRef="#ctx0" brushRef="#br0" timeOffset="28280.8124">11956 9798 0,'25'0'62,"-1"0"-31,1 0-15,25 0 0,-1 0-1,-24 0 1,25 0-1,-25 0 1,24 0-16,1 0 16,24 0-1,50 0 1,-49 0 0,-26 0-1,1 0 1,-25 0-1,24 0-15,1 0 16,-25 0 0,49 0-1,-24 0 1,-1 0 0,1 0-1,-25 0 1,24 0-16,-24 0 15,0 0 1,0 0 0,25 0-1,-1 0 1,-24 0 0,0 0-1,24 0 1,-24 0 15,0 0 94</inkml:trace>
  <inkml:trace contextRef="#ctx0" brushRef="#br0" timeOffset="33384.2057">10914 11485 0,'50'0'93,"-26"0"-77,51 0 0,74 0-1,24 0 1,-49 0-1,0 0 1,-49 0 0,-26 0-16,1 0 15,0 0 1,-26 0 0,26 0-1,-25 0 1,0 0-1,24 0 1,1 0-16,-1 0 16,-24 0-1,0 0 1,0 0 0,0 0-1,0 0 1,-1 0 31</inkml:trace>
  <inkml:trace contextRef="#ctx0" brushRef="#br0" timeOffset="41196.4051">5407 11609 0,'25'0'109,"0"0"-93,0 0-1,0 0 1,24 0 0,-24 0-16,0 0 15,0 0 1,-1 0-1,1 0 1,0 0 0,25 0 15,-26 0-15,26 0-1,-25 0 16,0 0-15,0 0 0,-1 0 15,1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690813" y="337305"/>
            <a:ext cx="2890837" cy="948832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46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lin ang="2700000" scaled="1"/>
            <a:tileRect/>
          </a:grad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Chapter 05</a:t>
            </a:r>
            <a:endParaRPr lang="en-US" sz="3200" b="1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55741"/>
            <a:ext cx="12192000" cy="16465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Vertical Scroll 4"/>
          <p:cNvSpPr/>
          <p:nvPr/>
        </p:nvSpPr>
        <p:spPr>
          <a:xfrm>
            <a:off x="1071563" y="1430020"/>
            <a:ext cx="6129338" cy="4247449"/>
          </a:xfrm>
          <a:prstGeom prst="verticalScroll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3600" dirty="0" err="1" smtClean="0">
                <a:solidFill>
                  <a:schemeClr val="accent5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MySQLi</a:t>
            </a:r>
            <a:r>
              <a:rPr lang="en-US" sz="3600" dirty="0" smtClean="0">
                <a:solidFill>
                  <a:schemeClr val="accent5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sz="3600" dirty="0" smtClean="0">
                <a:solidFill>
                  <a:srgbClr val="FFC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Where </a:t>
            </a:r>
            <a:r>
              <a:rPr lang="en-US" sz="3600" dirty="0">
                <a:solidFill>
                  <a:srgbClr val="FFC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(Clause) </a:t>
            </a:r>
            <a:r>
              <a:rPr lang="en-US" sz="3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AND </a:t>
            </a:r>
            <a:r>
              <a:rPr lang="en-US" sz="3600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OR</a:t>
            </a:r>
            <a:r>
              <a:rPr lang="en-US" sz="3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3600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NOT</a:t>
            </a:r>
            <a:r>
              <a:rPr lang="en-US" sz="3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, </a:t>
            </a:r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BETWEEN</a:t>
            </a:r>
            <a:r>
              <a:rPr lang="en-US" sz="3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36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LIKE</a:t>
            </a:r>
            <a:r>
              <a:rPr lang="en-US" sz="3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3600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&amp;</a:t>
            </a:r>
            <a:r>
              <a:rPr lang="en-US" sz="3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3600" dirty="0" smtClean="0">
                <a:solidFill>
                  <a:schemeClr val="bg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 NOT IN, Conditional</a:t>
            </a:r>
            <a:r>
              <a:rPr lang="en-US" sz="36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3600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Operator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2616480" y="2536200"/>
              <a:ext cx="3456000" cy="98244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07120" y="2526840"/>
                <a:ext cx="3474720" cy="1001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 numCol="1">
            <a:normAutofit fontScale="92500"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Where Clause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IN Operator &amp;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NOT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IN Operator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BETEEEN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Operator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All comparison Operator </a:t>
            </a:r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LIKE Operator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AND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Operator </a:t>
            </a:r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OR Operator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NOT Operator</a:t>
            </a:r>
          </a:p>
        </p:txBody>
      </p:sp>
      <p:sp>
        <p:nvSpPr>
          <p:cNvPr id="9" name="Oval 8"/>
          <p:cNvSpPr/>
          <p:nvPr/>
        </p:nvSpPr>
        <p:spPr>
          <a:xfrm>
            <a:off x="578091" y="22225"/>
            <a:ext cx="1514475" cy="1450656"/>
          </a:xfrm>
          <a:prstGeom prst="ellipse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 05</a:t>
            </a:r>
            <a:endParaRPr lang="en-US" b="1" u="sng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Horizontal Scroll 1"/>
          <p:cNvSpPr/>
          <p:nvPr/>
        </p:nvSpPr>
        <p:spPr>
          <a:xfrm>
            <a:off x="2628899" y="242250"/>
            <a:ext cx="8412140" cy="1361125"/>
          </a:xfrm>
          <a:prstGeom prst="horizontalScroll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400" dirty="0" err="1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MYSQLi</a:t>
            </a:r>
            <a:r>
              <a:rPr lang="en-US" sz="24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:  </a:t>
            </a:r>
            <a:r>
              <a:rPr lang="en-US" sz="2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Where (Clause) AND OR NOT, </a:t>
            </a:r>
            <a:endParaRPr lang="en-US" sz="2400" dirty="0" smtClean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ctr">
              <a:lnSpc>
                <a:spcPct val="150000"/>
              </a:lnSpc>
            </a:pPr>
            <a:r>
              <a:rPr lang="en-US" sz="24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BETWEEN, </a:t>
            </a:r>
            <a:r>
              <a:rPr lang="en-US" sz="2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LIKE &amp; </a:t>
            </a:r>
            <a:r>
              <a:rPr lang="en-US" sz="24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IN, NOT IN, Conditional Operator</a:t>
            </a:r>
            <a:endParaRPr lang="en-US" sz="24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464024" y="1603375"/>
            <a:ext cx="10789920" cy="504031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FROM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Table_Name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WHERE condition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* FROM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Table_Name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(1,2,3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FROM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Table_Name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 NOT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(1,2,3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* FROM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Table_Name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Price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BETWEEN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* FROM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Table_Name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Price </a:t>
            </a:r>
            <a:r>
              <a:rPr lang="en-US" b="1" u="sng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 Comparison Operator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10;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Horizontal Scroll 1"/>
          <p:cNvSpPr/>
          <p:nvPr/>
        </p:nvSpPr>
        <p:spPr>
          <a:xfrm>
            <a:off x="1824953" y="213675"/>
            <a:ext cx="8465460" cy="1505943"/>
          </a:xfrm>
          <a:prstGeom prst="horizontalScroll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400" b="1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MySQLi</a:t>
            </a:r>
            <a:r>
              <a:rPr 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: </a:t>
            </a:r>
            <a:r>
              <a:rPr 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WHERE </a:t>
            </a:r>
            <a:r>
              <a:rPr 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Clause with IN, NOT IN</a:t>
            </a:r>
          </a:p>
          <a:p>
            <a:pPr algn="ctr">
              <a:lnSpc>
                <a:spcPct val="150000"/>
              </a:lnSpc>
            </a:pPr>
            <a:r>
              <a:rPr 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BETWEE &amp; Comparison Operator </a:t>
            </a:r>
            <a:endParaRPr lang="en-US" sz="2400" b="1" dirty="0">
              <a:solidFill>
                <a:schemeClr val="bg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089360" y="919800"/>
              <a:ext cx="9492840" cy="559044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80000" y="910440"/>
                <a:ext cx="9511560" cy="5609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8992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464024" y="1603375"/>
            <a:ext cx="10789920" cy="5040313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LIKE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Operator Types 		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Explanation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StudentName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LIKE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‘x%'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Match any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values that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 with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“x"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StudentName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LIKE '%x'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Match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values that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with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“x"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StudentName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LIKE '%</a:t>
            </a: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%'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Match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values that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have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any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position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StudentName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LIKE '_y%'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Match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values that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have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“y"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second position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StudentName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LIKE ‘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y_%'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Match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values that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 with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“y"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are at least 2 characters in length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StudentName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LIKE ‘x__%'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Match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values that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 with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“x"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are at least 3 characters in length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StudentName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LIKE ‘</a:t>
            </a: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x%y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Match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values that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 with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“x"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ends with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“y"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Horizontal Scroll 1"/>
          <p:cNvSpPr/>
          <p:nvPr/>
        </p:nvSpPr>
        <p:spPr>
          <a:xfrm>
            <a:off x="1824953" y="213675"/>
            <a:ext cx="8364780" cy="1100137"/>
          </a:xfrm>
          <a:prstGeom prst="horizontalScroll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3600" b="1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MySQLi</a:t>
            </a:r>
            <a:r>
              <a:rPr lang="en-US" sz="36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: </a:t>
            </a:r>
            <a:r>
              <a:rPr lang="en-US" sz="36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Like </a:t>
            </a:r>
            <a:r>
              <a:rPr lang="en-US" sz="36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Operator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580320" y="1205640"/>
              <a:ext cx="11010600" cy="527760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0960" y="1196280"/>
                <a:ext cx="11029320" cy="5296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65332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464024" y="1603375"/>
            <a:ext cx="10789920" cy="5040313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 SELECT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FROM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Table_Name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column_name1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value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column_name2= value;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SELECT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FROM </a:t>
            </a: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my_std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std_marks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10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std_id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=1;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 SELECT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FROM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Table_Name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column_name1= value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column_name2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value </a:t>
            </a:r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* FROM </a:t>
            </a: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my_std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std_marks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10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std_id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=1;</a:t>
            </a:r>
          </a:p>
          <a:p>
            <a:pPr>
              <a:lnSpc>
                <a:spcPct val="150000"/>
              </a:lnSpc>
            </a:pPr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Horizontal Scroll 1"/>
          <p:cNvSpPr/>
          <p:nvPr/>
        </p:nvSpPr>
        <p:spPr>
          <a:xfrm>
            <a:off x="1824953" y="213675"/>
            <a:ext cx="8364780" cy="1100137"/>
          </a:xfrm>
          <a:prstGeom prst="horizontalScroll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3600" b="1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MySQLi</a:t>
            </a:r>
            <a:r>
              <a:rPr lang="en-US" sz="36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: AND </a:t>
            </a:r>
            <a:r>
              <a:rPr lang="en-US" sz="36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OR NOT Operators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2786040" y="1000080"/>
              <a:ext cx="8751600" cy="485820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76680" y="990720"/>
                <a:ext cx="8770320" cy="4876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23437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464024" y="1603375"/>
            <a:ext cx="10789920" cy="504031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 SELECT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FROM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Table_Name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column_name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NOT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(mention values);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* FROM </a:t>
            </a: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my_std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std_id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NOT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(1,2,3);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Horizontal Scroll 1"/>
          <p:cNvSpPr/>
          <p:nvPr/>
        </p:nvSpPr>
        <p:spPr>
          <a:xfrm>
            <a:off x="1824953" y="213675"/>
            <a:ext cx="8364780" cy="1100137"/>
          </a:xfrm>
          <a:prstGeom prst="horizontalScroll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3600" b="1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MySQLi</a:t>
            </a:r>
            <a:r>
              <a:rPr lang="en-US" sz="36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: AND </a:t>
            </a:r>
            <a:r>
              <a:rPr lang="en-US" sz="36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OR NOT Operators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901880" y="2018160"/>
              <a:ext cx="3965400" cy="216144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92520" y="2008800"/>
                <a:ext cx="3984120" cy="218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06090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948623" y="1134987"/>
            <a:ext cx="5317588" cy="914400"/>
          </a:xfrm>
          <a:prstGeom prst="round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0">
            <a:schemeClr val="accent3"/>
          </a:lnRef>
          <a:fillRef idx="1002">
            <a:schemeClr val="dk1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Next </a:t>
            </a:r>
            <a:r>
              <a:rPr lang="en-US" sz="400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Chapter 06 </a:t>
            </a:r>
            <a:endParaRPr lang="en-US" sz="40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2016992" y="2922662"/>
            <a:ext cx="8917082" cy="1990531"/>
          </a:xfrm>
          <a:prstGeom prst="roundRect">
            <a:avLst/>
          </a:prstGeom>
          <a:ln/>
          <a:scene3d>
            <a:camera prst="perspectiveHeroicExtremeRightFacing"/>
            <a:lightRig rig="threePt" dir="t"/>
          </a:scene3d>
        </p:spPr>
        <p:style>
          <a:lnRef idx="2">
            <a:schemeClr val="accent4">
              <a:shade val="50000"/>
            </a:schemeClr>
          </a:lnRef>
          <a:fillRef idx="1002">
            <a:schemeClr val="dk1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400" dirty="0" err="1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MYSQLi</a:t>
            </a:r>
            <a:r>
              <a:rPr lang="en-US" sz="44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Limit (Clause) MIN / MAX Functions </a:t>
            </a:r>
            <a:endParaRPr lang="en-US" sz="44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Down Arrow 4"/>
          <p:cNvSpPr/>
          <p:nvPr/>
        </p:nvSpPr>
        <p:spPr>
          <a:xfrm>
            <a:off x="6343650" y="2171700"/>
            <a:ext cx="263767" cy="62865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8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13031</TotalTime>
  <Words>245</Words>
  <Application>Microsoft Office PowerPoint</Application>
  <PresentationFormat>Widescreen</PresentationFormat>
  <Paragraphs>50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Aharoni</vt:lpstr>
      <vt:lpstr>Arial</vt:lpstr>
      <vt:lpstr>Calibri</vt:lpstr>
      <vt:lpstr>Calibri Light</vt:lpstr>
      <vt:lpstr>Tahoma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650</cp:revision>
  <dcterms:created xsi:type="dcterms:W3CDTF">2021-11-08T00:20:31Z</dcterms:created>
  <dcterms:modified xsi:type="dcterms:W3CDTF">2022-09-17T23:44:39Z</dcterms:modified>
</cp:coreProperties>
</file>