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4" r:id="rId5"/>
    <p:sldId id="276" r:id="rId6"/>
    <p:sldId id="275" r:id="rId7"/>
    <p:sldId id="27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41:13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16098 3051 0,'25'0'94,"0"0"-78,49 0-1,-24 0 1,-1 0 0,51 0-1,-51-25-15,26 25 16,-26 0 0,26 0-1,-26 0 1,26 0-1,49 0 1,25 0 0,-50 0-16,25 0 15,-50 0 1,25-25 0,-24 25-1,-1 0 1,-49 0-1,50 0-15,-51 0 16,1 0 0,0 0-1,0 0 1,0 0 31,-1 0-16</inkml:trace>
  <inkml:trace contextRef="#ctx0" brushRef="#br0" timeOffset="7496.9995">10765 6499 0,'50'0'62,"-25"0"-46,24 0 0,26 0-1,-1-25 1,75 25 0,149-25-1,-26 25-15,51-25 16,-75 25-1,-74 0 1,-75 0 0,25 0-1,0 0 1,-50-24 0,25 24-1,25-25 1,-24 25-16,24 0 15,-25 0 1,0 0 0,-49 0-1,-1 0 1,-24 0 0,25 0-1,-50-25 1,49 25 203,26-25-204,98 0 1,51 25-1,123-24-15,124-26 16,-49 0 0,-100 26-1,50 24 1,174-25 0,-248 25-1,-125 0 1,-98 0-16,-1 0 15,-49 0 1,25 0 0,-26 25-1,1-1 1,25-24 0,-25 0-1,-25 25 1,25-25 46,-25 25-46,24-25 31</inkml:trace>
  <inkml:trace contextRef="#ctx0" brushRef="#br0" timeOffset="12348.2336">26516 6573 0,'0'0'0,"149"-49"31,25-1-31,24 25 15,1 0 1,73 1 0,51 24-1,-25 0 1,24 0 0,-124 0-1,-49 24 1,-50 26-1,-24-50 1,24 0-16,50 0 16,-50 0-1,-49 0 1,-25 0 0,-1 0-1,1 0 16</inkml:trace>
  <inkml:trace contextRef="#ctx0" brushRef="#br0" timeOffset="14160.441">7789 7491 0,'74'-25'47,"25"0"-47,25 25 15,25 0 1,-25 0 0,99 0-1,-74-24 1,25 24-1,-25 0-15,0 0 16,-1 0 0,-123 0-1,0 0 1,0 0 0</inkml:trace>
  <inkml:trace contextRef="#ctx0" brushRef="#br0" timeOffset="15548.367">14734 7689 0,'0'-24'63,"25"24"-47,0 0-16,24 0 15,1-25 1,24 25-1,25-50 1,224 1 0,-100-1-1,-74 25-15,-25 25 16,-50 0 0,-24 0-1,0 0 1,24 0-1,0 0 1,1 0 0,-1 0-1,-24 0 1,-25 0-16,0 0 31</inkml:trace>
  <inkml:trace contextRef="#ctx0" brushRef="#br0" timeOffset="20185.458">4911 10046 0,'0'50'62,"50"-1"-46,-25 1-1,-25-1 1,25-24 0,-25 0-1,49-25 63,-24-25-62,49-24 0,125-175-1,-26 26 1,-73 123-1,-76 26 1,1 49 0,0-25 31,0 0-32,0 0 16,-1 25 1</inkml:trace>
  <inkml:trace contextRef="#ctx0" brushRef="#br0" timeOffset="26324.5504">8508 11286 0,'74'25'62,"50"25"-46,50-26 0,49 1-1,-24 25 1,-26-25 0,51-1-1,-76-24 1,-73 25-16,-26-25 15,1 25 1,-25-25 0,0 0-1,24 0 1,-24 0 0,0 0-1,0 0 16,-25 25 173</inkml:trace>
  <inkml:trace contextRef="#ctx0" brushRef="#br0" timeOffset="30988.6591">5904 13171 0,'0'-25'93,"24"25"-77,1 0 0,0 0-1,25 0 1,24 0-1,50 0 1,-50 0 0,1 0-1,24 0 1,0-24 0,0 24-1,1 0-15,49 0 16,-75 0-1,25-25 1,-24 25 0,24 0-1,0 0 1,0 0 0,-24 0-1,-1 0 1,-24-25-16,-26 25 15,51 0 1,-50 0 0,49 0-1,-49 0 1,24 0 0,1 0-1,0 0 1,24 0-1,-49 0 1,0 0-16,0 0 16,-1 0-1,1 0 1</inkml:trace>
  <inkml:trace contextRef="#ctx0" brushRef="#br0" timeOffset="33417.2809">11237 13146 0,'24'0'141,"1"0"-125,0 0-1,25 0 1,-1 0-1,1 0 1,-1 0-16,-24 0 31,25 0 1,-25 0-17,-1 0 1,1 0 15,0 0 0,0 0-15,0 0 15,-1 0 0,26 0 32,-25 0 15,0 0-62,24 0 31,-24 0-1,0 0 1,0 0-15,-1 0 30,1-24-46,0 24 15</inkml:trace>
  <inkml:trace contextRef="#ctx0" brushRef="#br0" timeOffset="35814.8798">13419 13295 0,'0'-24'31,"25"24"1,0 0-17,25 0 1,74-25 0,0 0-16,-25 25 15,0-25 1,-25 25-1,1 0 1,-26 0 0,1 0-1,-25 0 1</inkml:trace>
  <inkml:trace contextRef="#ctx0" brushRef="#br0" timeOffset="37466.9834">16495 13469 0,'50'0'62,"24"0"-46,25 0-1,50 0 1,-50 0 0,174-25-1,-74 25 1,-50 0-1,-50 0 1,-25 0 0,1 0-16,-26 0 15,1 0 1,24 0 0,1-25-1,-1 25 1,-24 0-1,24 0 1,-24 0 0,-26 0-1,1 0-15,0 0 16,0-24 62,0 24-47</inkml:trace>
  <inkml:trace contextRef="#ctx0" brushRef="#br0" timeOffset="39341.2282">21605 13271 0,'0'-25'16,"25"25"78,-1 0-79,26 0 1,0 0 0,-25 0-1,-1 0 1,26 0 0,-25 0-16,0 0 15,-1 0 1,1 0-1,0 0 1,0 0 15,0 0-15,-1 0 0,1 0 15,0 0 0,-50 0 141</inkml:trace>
  <inkml:trace contextRef="#ctx0" brushRef="#br0" timeOffset="41119.4149">23490 13370 0,'50'0'94,"49"0"-78,149 0-1,-25 0 1,-74-25 0,0 0-1,-100 0-15,1 25 16,-25 0 31</inkml:trace>
  <inkml:trace contextRef="#ctx0" brushRef="#br0" timeOffset="42424.2887">28302 11485 0,'-49'0'47,"-1"0"-31,0 0-1,1 24 1,-1 1 0,25-25-16,0 25 15,1 0 1,-1 0 0,0-25-1,0 24 1,0 1-1,-24 0 1,49 25 0,-50-50-1,50 49 1,-25-49 0,1 50-1,24-25 1,-25-1-16,25 1 15,-25 25 1,25-1 15,0-24-15,0 0 15,0 0-15</inkml:trace>
  <inkml:trace contextRef="#ctx0" brushRef="#br0" timeOffset="43413.9439">27583 11857 0,'0'24'140,"0"1"-124,0 0 0,0 0-1,0 0 1,0 24-1,0-24-15,0 0 32,0 0-17,0-1 1,0 1 15,25-25 94,-1 0-94,26 0-15,24 0 0,1-74-16,-26 49 15,-24 0 1,0 25 15,0-25 16</inkml:trace>
  <inkml:trace contextRef="#ctx0" brushRef="#br0" timeOffset="46652.1031">14883 10170 0,'0'50'62,"0"-26"-46,0 51 0,0-50-16,0-1 15,25 26 16,-25 24-15,24-49 0,-24 25-16,0-25 15,0-1 17</inkml:trace>
  <inkml:trace contextRef="#ctx0" brushRef="#br0" timeOffset="47978.9892">15503 9971 0,'-25'0'15,"-24"50"16,24 0-31,25-25 16,0-1 0,-25-24-1,25 25 1,0 25 0,0-1-1,0-24 1,0 0-1,0 0 17,0 0-17,0-1 1,50-24 46,-1 0-46,1 0 0,-25 0-1,-1 0 1,26 0-16,-25-24 16,24-26-1,1-24 1,-25-1-1,24 26 1,-24 24 0,-25-50-1,25 26 1,-25-1 0,25 0-16,-25 26 15,0-1 1,0 0 46,-50 25-15,25 0-16,-24 0-15,-1 0 0,25 0 15,1 25-15,-26 0-1,-49 24 1,74-24-16,0 0 15,25 0 1,-25-25 31</inkml:trace>
  <inkml:trace contextRef="#ctx0" brushRef="#br0" timeOffset="53249.5002">26863 10914 0,'-24'0'32,"-26"0"-17,0 0 1,1 0 0,24 0-1,-49 0 1,49 0-1,0 0 1,0 25 0,0-25 15,25 49 156,0-24-171,0 25 0,0-25-1,0-1 1,0 1 0,0 0-1,25-25 1,-25 25-1,0 0 1,25 0 31,-25-1 0,50-24 15,-1 0-46,26-24 0,-26 24-1,-24-25 1,0 25-1,-25-25-15,25 25 79,-1 0-48,1 0 16,-25 25 46,0 0-77,0-1 0,0 26-1,0 0 1,-25-1 0,1 1-1,-26-1 1,0 1-1,-24-25-15,24 24 16,26-49 0,-1 25-1,0-25 1,0 0 0,-24 25-1</inkml:trace>
  <inkml:trace contextRef="#ctx0" brushRef="#br0" timeOffset="59819.9987">5209 15379 0,'99'-50'78,"25"1"-63,-49 24 1,-51 25 0,1 0-16</inkml:trace>
  <inkml:trace contextRef="#ctx0" brushRef="#br0" timeOffset="63074.1711">11261 14957 0,'25'0'109,"0"0"-93,0 0 0,24 0 15,-24 0-31,25 0 16,-25 0-1,24 0 1,1 0-1,-25 0 1,49 0 0,-24 0-1,-1 0 1,-24 0 0,49 0-16,-49 0 31,50 0-16,-51 25 1,1-25 0,0 0 15,0 0 0,0 0-15,-1 0-1,1 0 32,25 0-31,-25 25-16,0-25 16,24 0-1,-24 0 1,0 0-1,0 0 1,-1 0 0,1 0-1,0 0 63,25 25-46,-26-25-32</inkml:trace>
  <inkml:trace contextRef="#ctx0" brushRef="#br0" timeOffset="65273.6281">17835 15081 0,'24'0'63,"1"0"-48,25-25 1,-1 25-16,26 0 15,24 0 1,0 0 0,0 0-1,50 0 1,-25 0 0,-49 0-16,-1 0 15,25 0 1,-24 0-1,-1 0 1,-24 0 0,-1 0-1,-24 0 1,0 0 0,0 0-1,49 0 1,-49 0-1,25 0 1,-26 0 0</inkml:trace>
  <inkml:trace contextRef="#ctx0" brushRef="#br0" timeOffset="74898.0414">28972 14064 0,'0'25'391,"0"0"-376,0 24 1,0-24-16,0 0 47,0 0-31,0 24-1,0-24 1,0 0-1,0 0 1,0 0 31,0 0 156,0-1-187,0 1 15,0 0 31</inkml:trace>
  <inkml:trace contextRef="#ctx0" brushRef="#br0" timeOffset="76357.0155">29170 14287 0,'0'25'125,"25"-25"-125,-25 25 16,25-25 15,-25 25 0,25-25-15,0 0 46,-1 0-30,1 0-32,0 0 47,-25-50-1,0 25 1,0 1-15,0-1 14,-25 25 17,0-25-47,1 25-1,-1 0-15,0 0 94,0 0-78,0 0 15,1 0-16</inkml:trace>
  <inkml:trace contextRef="#ctx0" brushRef="#br0" timeOffset="100552.1434">25202 14858 0,'49'0'78,"26"0"-78,-1 0 16,0 0-1,-24 0 1,0 0-1,-1 0 1,-24 0 0,25 0-1,-1 0 1,-24 0 0,0 0 30,0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50:05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10244 4762 0,'0'0'0,"0"25"79,0 0-64,0 25-15,0-25 16,0 49-1,0-49 1,25 0 0,-25-1-1,25-24 32,49 0 0,50-124-31,25-25-16,25-24 15,49-1 1,0-24 0,-49 99-1,-50 24 1,-50 50-1,-74 1-15,25 24 16,-25-25 0</inkml:trace>
  <inkml:trace contextRef="#ctx0" brushRef="#br0" timeOffset="3046.0244">30336 4192 0,'0'0'0,"25"0"15,0 25 1,0 24-16,-25 1 15,24 24 1,1 100 0,0 24-1,25 51 1,-26-26 0,26 198-16,-25 76 15,0-175 1,-1 25-1,51 224 1,-50 49 0,-1-248-16,51 0 15,-26-49 1,-24-75 0,25-75-1,-25-74 1,-25 1-1,0 24 1,0 0-16,24-25 16,-24-49-1,0-26 1</inkml:trace>
  <inkml:trace contextRef="#ctx0" brushRef="#br0" timeOffset="5172.1871">27856 4564 0,'0'25'78,"0"74"-62,24 50-16,1 49 15,0 50 1,25 0 0,49 422-1,-25-75 1,-24-173 0,24 25-1,-24-175-15,-25-73 16,24-50-1,-24-50 1,0 50 0,-25-25-1,25 49 1,0 200-16,-1-101 16,1-148-1,-25-74 1,0 0-1,50 24 17,-1 0-17,1 1 1,24-1 0,-49-24-1,0-50 1,-25 50 234,25 49-235,0 50 1,-1-50 0,1 50-1,25-1 1,24 76 0,-49-100-16,-25-75 15,25-24 16,25-99 63,198-125-78,24 75-1,-48 25 1,-76 25-16,-73 49 16,-26 0-1,-24 0 1,25 25 0,0 0-1,-1 0 1,1-25-16,49-24 15,0 49 1,-24-25 0,-51 25-1,1-25 1,0 25 0,0 0-1,0 0 1,-1 0 31</inkml:trace>
  <inkml:trace contextRef="#ctx0" brushRef="#br0" timeOffset="6115.8194">27831 4514 0,'25'0'31,"-1"0"-16,1 0 17,0 0-17</inkml:trace>
  <inkml:trace contextRef="#ctx0" brushRef="#br0" timeOffset="6984.3955">27955 4514 0,'49'0'79,"-24"0"-64,124-49 1,74-1-1,-49-24 1,24-1 0,-24 26-1,0-1 1,24 25-16,-49 1 16,-50 24-1,-24-25 1,-26 25-1,1 0 1,-1 0 0,1 0-1,-25-25 1,0 25 0,-1 0 30,-24-25-30,25 25 47,0 0-1,0 0 1,0 0-32</inkml:trace>
  <inkml:trace contextRef="#ctx0" brushRef="#br0" timeOffset="7899.0062">28153 5581 0,'25'0'47,"50"0"-31,123 0-1,75-74 1,0 24 0,-50-24-1,-49-26 1,-1-48-16,-24 48 16,0 26-1,173-100 1,-74 75-1,-148 25 1,-1 49 0,-74 25-1,-1-25 1,1 25-16,25 0 16</inkml:trace>
  <inkml:trace contextRef="#ctx0" brushRef="#br0" timeOffset="8711.5479">28451 6921 0,'-25'0'15,"75"0"64,24-25-64,75-25 1,149 0-1,-75 26 1,99-51-16,-173 50 16,-25 25-1,-74 0 1,-25 0 0,-1 0-1</inkml:trace>
  <inkml:trace contextRef="#ctx0" brushRef="#br0" timeOffset="9488.0739">28897 4961 0,'0'50'78,"0"24"-62,0 0-1,0-24 1,0-25-1,0 0-15,0-1 32</inkml:trace>
  <inkml:trace contextRef="#ctx0" brushRef="#br0" timeOffset="10273.5915">29418 4738 0,'-24'24'63,"24"1"-48,0 50 1,0-26 0,0-24-1,0 0 1,0 0-1,0 0 32,24-1-47,1-24 16,0 0 0,25 0 15,-50-24-16,24-76 1,1 26 0,0 24-1,-25 1-15,0-1 16,0 25 15,-25 25-15,0-49-1,1 49 1,-26 0 0,25 0 15,0 0-15,1 0-1</inkml:trace>
  <inkml:trace contextRef="#ctx0" brushRef="#br0" timeOffset="11495.4014">28798 8731 0,'25'0'62,"49"-25"-46,50-24 0,1 24-16,98-25 15,25-49 1,49 0-1,1-25 1,49 25 0,-198 49-1,-74 50 1</inkml:trace>
  <inkml:trace contextRef="#ctx0" brushRef="#br0" timeOffset="20786.5982">15925 3200 0,'49'0'62,"50"0"-46,1 0 0,-26 0-1,25 0 1,1 0-1,-1 0 1,-50 0 0,1 0-16,-25 0 31,0 0 0,-1 25 0,1-25 32</inkml:trace>
  <inkml:trace contextRef="#ctx0" brushRef="#br0" timeOffset="31055.4416">7541 9748 0,'24'0'109,"1"0"-78,25 0-15,-25 0-16,-1 0 16,26 0-1,124 0 1,-75 0-1,-25 25 1,-49-25 0,25 0-1,-25 0-15,-1 0 16,1 25 0,25-25-1,-25 0 1,-1 25-1,26-25 1,-25 0 0,0 0-1,-1 0 1,26 0 0,0 0-1,-26 0-15,1 0 16,25 0-1,-25 0 64,-1 24-33,1-24 126</inkml:trace>
  <inkml:trace contextRef="#ctx0" brushRef="#br0" timeOffset="37849.9743">9897 8384 0,'-25'0'31,"-24"0"-15,-26 0 0,1 0-1,-1 0 1,-24 50 0,0-1-1,49-24 1,1 0-1,24 24-15,-49-49 16,49 25 0,0 0-1,-49 25 1,49-26 0,0-24-1,25 25 1,-25 0 15,-25 0-15,26 49 15,-26-24-31,25-1 16,25-24-1,0 0 16</inkml:trace>
  <inkml:trace contextRef="#ctx0" brushRef="#br0" timeOffset="38805.6101">8806 8657 0,'0'49'156,"0"-24"-140,0 0 0,0 0-1,0 0 17,0-1-32,0 1 31,0 0 0,0 0 32,24-25-63,1 0 31,0 25-16,0-25 1,24 0 15,-24 0-15,25 0 15,-25-25-15,0 25-16</inkml:trace>
  <inkml:trace contextRef="#ctx0" brushRef="#br0" timeOffset="40929.0243">5358 9823 0,'25'0'109,"24"0"-93,1 0-1,-1 0 1,26 0 0,-1 0-1,-24 0 1,-1 0-1,1 0 1,0 0 0,24 0-1,-49 0-15,0 0 16,0 0 0,24 0-1,-24 0 1,0 0-1,0 0 1,-1 0 0,1 0 15</inkml:trace>
  <inkml:trace contextRef="#ctx0" brushRef="#br0" timeOffset="43858.9815">14511 8533 0,'25'0'63,"-1"0"-47,-24 25-1,25-25 48,0 24-48,0-24 17,-25 25 14,25-25-30,-1 0 15,1 0-15,0 0-16,49-25 16,-24 1-1,74-76 1,-50 51-1,-74 24 1,25 25 0,-25-25-1,25 25 1,0-25 0</inkml:trace>
  <inkml:trace contextRef="#ctx0" brushRef="#br0" timeOffset="50262.2462">5259 13519 0,'24'0'172,"1"0"-172,25 0 16,-1 0-1,26 0 1,-1 0-1,25 0 1,1 0 0,-51 0-1,1-25-15,-25 25 16,24 0 0,-24 0-1,25-25 16,-1 25-15,-24 0 31,0 0-31,0-25 15,0 25-16,-1 0 1,26 0 31,-50-25-31</inkml:trace>
  <inkml:trace contextRef="#ctx0" brushRef="#br0" timeOffset="51836.2968">7392 13519 0,'99'0'78,"0"0"-62,25 0 0,-25 0-1,50 0 1,-74 0-16,-26 0 16,-24 0-1,50 0 1,-26 0-1,26 0 1,-51 0 0,1 0-16,0 0 15,0 0 32,0 0-31,-1 0-1,1 0 1,0 0-16,0 0 31,24 0 1,-24 0-17,0 0 63</inkml:trace>
  <inkml:trace contextRef="#ctx0" brushRef="#br0" timeOffset="55288.6007">14536 12204 0,'0'-25'16,"24"25"62,1 25-63,0 25 1,-25-26 0,0 1-16,25 25 15,0-50 63,24 0-31,75-99-31,75-26 0,-26-48-1,51 24-15,-51 25 16,-49 25-1,-49 49 1,-51 50 0,1-25-1</inkml:trace>
  <inkml:trace contextRef="#ctx0" brushRef="#br0" timeOffset="56501.4137">17487 13816 0,'-25'0'15,"25"-25"32,50 25 0,99-49-31,25 24-16,24-25 15,75-49 1,0 50-1,0 24 1,173-25 0,-198 50-1,-124-25 1,-74 25 0,24 0-1,-49 0 1,0 0-1,0 0 1,-1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51:0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5978 0,'25'0'125,"0"0"-110,24 0 1,1 0 0,0 0-1,-26 0 1,100 0 0,-24 0-1,-1 0 1,0 0-16,-25 0 15,-49 25 1,0-25 0,0 25 31,0-25-32,-1 0 1,-24 24 78</inkml:trace>
  <inkml:trace contextRef="#ctx0" brushRef="#br0" timeOffset="1119.7448">13816 4440 0,'25'0'16,"-50"0"-16,0 0 15,-24 0 1,-26 0 0,51 0-1,-26 0 1,0 0-1,-74 25 1,25 24-16,25-24 16,24 25-1,0-25 1,-24 24 0,49-24-1,-24 25-15,24-50 16,25 24-1,0 1 1,-50 0 15,50 25 1,-25-25-32,1-1 15,24 1 79</inkml:trace>
  <inkml:trace contextRef="#ctx0" brushRef="#br0" timeOffset="2744.8272">12849 4787 0,'0'25'140,"0"0"-30,0 0-79,25-25 297,-1 0-297,1 0 1,0 0-1,0 0 47</inkml:trace>
  <inkml:trace contextRef="#ctx0" brushRef="#br0" timeOffset="8529.6831">14560 6003 0,'25'0'141,"0"0"-125,0 0-1,0 0 1,24 0-16,1 0 16,-1 0-1,-24 0 1,25 0-1,24 0 1,1 0 0,-1 0-1,-49 0 1,0 0-16,-1 0 16</inkml:trace>
  <inkml:trace contextRef="#ctx0" brushRef="#br0" timeOffset="9816.5424">16024 5953 0,'25'0'94,"24"0"-78,26 0-1,-1 0 1,-24 0-1,-1 0 1,26 0 0,-26 0-16,26 0 15,-1-25 1,-24 25 0,-1 0-1,1 0 1,0 0-1,-1 0 1,-24 0 0,0-24-16,49 24 15,-49 0 1,25 0 0,-26 0-1,26 0 1,0 0-1,-1 0 1,-24 0 0,0 0-1</inkml:trace>
  <inkml:trace contextRef="#ctx0" brushRef="#br0" timeOffset="10867.2419">17959 4291 0,'-25'0'47,"-50"0"-32,26 0 1,24 0-1,-25 0 1,-24 50 0,49-50-1,-24 25 1,-1 24 0,-25-24-16,26 25 15,-26-26 1,51 26-1,-1-50 1,0 25 0,0 0-1,0-1 1,1-24 15,-1 25-15,0 0-1,25 0 17,-25 0-17,0-25 1,25 24 0,-24-24-1,24 50 1,-25-25-16,0 0 109</inkml:trace>
  <inkml:trace contextRef="#ctx0" brushRef="#br0" timeOffset="11983.9855">16892 4614 0,'-25'0'31,"25"24"48,0 1-48,0 0 0,0 0-15,0 0-1,0-1 17,0 1-17,0 0-15,0 0 31,0 0-15,0 0 15,0-1-15,0 1 15,25-25 32,0 0-32,24 0 0,1 0-15,-25 0-1,0 0 1,24-25-16,1 25 47,-50-24-16,25 24-15</inkml:trace>
  <inkml:trace contextRef="#ctx0" brushRef="#br0" timeOffset="20114.4055">21382 6052 0,'24'0'109,"26"0"-93,24 0 0,26 0-1,73 0-15,-73 0 16,-51 0 0,26 0-1,-26 0 1,-24 0-1,49 0 1,-49 0 0,25 0-1,-25 0 32,-1 0-31,1 0-1,0 0 17,0 0-1,0 0-15,-1 0 15,1 0 16,0 0-16</inkml:trace>
  <inkml:trace contextRef="#ctx0" brushRef="#br0" timeOffset="27889.5894">11435 7838 0,'50'0'109,"-1"0"-93,-24 0-1,0 0 1,24 0 0,26 25-16,-26-25 15,26 0 1,-26 25 0,1-25-1,0 0 1,49 0-1,-50 0-15,-24 0 16,0 0 31,0 0-31,0 0-1,0 0 1,-1 0-1,1 0 48</inkml:trace>
  <inkml:trace contextRef="#ctx0" brushRef="#br0" timeOffset="29898.9285">13767 7813 0,'24'0'94,"26"0"-94,0 0 15,-26 0 1,26 0 0,0 0-1,-1 0 1,26 0-1,24 0-15,-25 0 16,-24 0 0,0 0-1,-26 0 1,-24 25 0,25-25-1,0 0 48,0 0 30,0 0-61,-1 0-1,1 0 63,0 0-16,0 0-31,-25 25-16</inkml:trace>
  <inkml:trace contextRef="#ctx0" brushRef="#br0" timeOffset="37465.9732">1563 9723 0,'0'25'125,"24"-25"-109,1 0 0,50 0-1,-50 0 1,24 0 0,1 0-16,-1 0 15,75 0 1,-74 0-1,24 0 1,-49 0 15,0 0-15,0 0-16,0 0 16,24 0 15,-24 0 0,0 0-15,0 0-1,-1 0 1,1 0 46,0 0-30,0 0 15,0 0-1,-1 0 33</inkml:trace>
  <inkml:trace contextRef="#ctx0" brushRef="#br0" timeOffset="47828.8823">16793 6052 0,'0'0'0,"25"0"0,-1 0 16,1 0 15,0 0 0,0 75-31,0 24 16,24 75 0,1-1-1,-25 1 1,24 74 0,26 149-1,24 74 1,-74-148-16,24 24 15,-24 99 1,-25 100 0,0-124-1,0 173 1,0 224 0,-50-175-16,-24-395 15,0-101 1,24-98-1,-24-25 1,-50-25 0,-25 0-1,0 25-15,-25-25 32,75 0-32,25 0 15,-1 0 1,-24 0 312,-298 0-312,-198 124-1,-249 0-15,100 74 16,149-49-1,149-50 1,-274 25 0,323-74-1,174-50 1,0 0 0,49 0-1,50 0 1,-25 0-1,1-25 1,98 0-16,50 0 16,0 1-1,0-26 17,-25 50 186,-124 0-202,-124-50 0,-49 1-1,-50-51 1,-25 51-1,149 24 1,-99-25 0,123 26-1,26 24-15,49-25 16,25 25 0,50 0-1,-1 0 1,1-25-1,0 25 1,24 0 0,25-25-16,0 25 15,1 0 1,-26-25 281,25 1-282,-24-1 1,24-50 0,25 26-1,0-75 1,0 25-16,0 49 16,0 0-1,0 26 1,0-26-1,0 25 32,0 0 0,0 0 0,25 1-16,-25-1 1,0 0-1,0 0 16,0 0-32,0 1 1,0-1 0,24 0-1,-24 0-15,0 0 16,25 1-1,-25-1 1,0 0 0,25 25-1,-25-25 1,0 0 15,0 1 16,-74 73 62,-75 50-93,74 1 0,26-76-1,24 1 1,0 0 31,0-25-32,0 25 1,1 0 47,-1-1-32,0-24-16,25 25 1,-25-25 15,50 0 32,74-74-48,0-1 1,50-24 0,75 0-16,-150 25 15,-49 74 1,0-25 15,-1 50 360,-24-1-391,0 1 31,25 0-15,-25 0 15,25 0-15,-25-1-1,25-24 1,0 25-1,-1-25 17,-24 25-17,25 0 17,-25 0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52:2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13271 4539 0,'0'0'0,"0"25"47,0 25-31,0-1-1,0-24 1,0 0 0,0 49-1,0-49 1,0 0 0,0 25-1,0-1 1,0-24-16,0 0 15,0 0 1,0 49 0,0-49 15,24-25 63,51-75-94,49 1 15,25-100 1,198-49 0,-99 25-1,-50 24 1,-74 100-1,-74 24-15,0 25 16,-26 0 0,1 1-1,0 24 1,0 0 15,0-25-15</inkml:trace>
  <inkml:trace contextRef="#ctx0" brushRef="#br0" timeOffset="17941.9628">5135 9649 0,'24'0'94,"26"0"-78,0 0-1,24 0 1,-24 0-16,-1 0 15,-24 0 1,25 0 0,-1 0-1,-24 0 1,25 0 0,-26 0-16,26 0 15,-25 0 1,0 0-1,-1 0 1,1 0 0,0 0-1,0 0 1,0 0 31,0 0-16,-1 0-15,1 0 31,-25 25 15,0 0 188</inkml:trace>
  <inkml:trace contextRef="#ctx0" brushRef="#br0" timeOffset="20382.5935">7069 9897 0,'75'0'94,"-26"0"-78,26-25-16,-26 25 15,1 0 1,49 0-1,25 0 1,-49 0 0,-1 0-1,0 0-15,-24 0 16,-25 0 0,0 0 15</inkml:trace>
  <inkml:trace contextRef="#ctx0" brushRef="#br0" timeOffset="28205.8056">18455 12055 0,'24'25'125,"1"-25"-110,-25 25-15,25-1 16,-25 1-1,50-25 64,49-49-64,75-51 1,24-24-16,0 25 15,-49-25 1,0 25 0,-25 25-1,-49-1 1,-26 75 0,-49-25-1,25 25 1</inkml:trace>
  <inkml:trace contextRef="#ctx0" brushRef="#br0" timeOffset="29258.5108">16743 13742 0,'25'-25'62,"49"25"-46,1 0-16,74-25 16,24 0-1,50 1 1,50-51 0,25 50-1,-75 1 1,25 24-1,-124 0-15,75 0 16,-26 0 0,-73 0-1,48-25 1,-48 25 0,-1-25-1,0 25 1,-49 0-16,-1 0 15,-24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53:0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8533 5928 0,'25'0'78,"24"0"-63,-24 0 17,0 0-17,0 0 1,-1 0 0,1 0-1,0 0 1,0 0-1,24 0 1,26 0 0,24 0-1,-49 0 1,-25 0 0,24 0-1,1 0-15,-25 0 16,-1 0-1,1 0 1,0 0 0,0 0-1,0 0 17,24 0-1,-24 0-16,0 0 17,0 0-32,-1 0 31,26 0-15,-25 0 15,0 0 47</inkml:trace>
  <inkml:trace contextRef="#ctx0" brushRef="#br0" timeOffset="2453.6367">13667 4366 0,'0'0'0,"-49"0"32,-26 0-17,1 0 1,24 0-1,1 0 1,-26 0-16,26 0 16,-1 0-1,-74 0 1,25 24 0,24 1-1,26-25 1,-1 0-1,25 50 1,-24-25 0,-1-25-16,25 49 15,1-49 1,-1 25 0,0 0-1,0 0 16,-24-1-15,24 1 0,0 0-16,0-25 15,25 25 1,-49-25 15,49 25-15,0-1 46</inkml:trace>
  <inkml:trace contextRef="#ctx0" brushRef="#br0" timeOffset="3595.3982">12303 4589 0,'0'-25'32,"-25"25"14,25 25 17,0 0-47,0-1-16,-24 1 15,-1 25 1,25-1 78,25-49-63,-1 25-16,1-25 1,0 0 0,25 0-1,-26 0 1,1 0 0,0 0-1,0 0 16,0 25-15,-1-25 0,-24 25-1,25-25 17</inkml:trace>
  <inkml:trace contextRef="#ctx0" brushRef="#br0" timeOffset="29519.6798">14337 5978 0,'25'0'141,"25"0"-126,-1 0 17,-24 0-17,0 0 1,0 0-1,-1 0-15,1 0 16,0 0 15,0 0 1,0 0-17,-1 0 16,1 0 1,0 0 46</inkml:trace>
  <inkml:trace contextRef="#ctx0" brushRef="#br0" timeOffset="32529.6884">15627 6028 0,'25'0'125,"0"0"-110,49 0-15,-24 0 16,24 0 0,-24 0-1,-26 0 1,26 0-1,0 0 1,-1 0 0,26 0-1,-26 0 1,-24 0-16,0 0 16,24 0 15,1 0 0,-25 0-15,25 0-1,-26 0 1,1 0 0,0 0-1,0 0 1,0 0 46,-1 0-30,1 0 14,0 0 64,0 0 46,0 0-93</inkml:trace>
  <inkml:trace contextRef="#ctx0" brushRef="#br0" timeOffset="60776.5177">11435 8086 0,'0'-24'31,"74"-1"32,-24 25-63,24 0 15,1 0 1,49-25 0,-50 25-1,1 0 1,-26 0-1,-24 0 1,0 0 0,0 0-1,-1 0 17,1 0-1</inkml:trace>
  <inkml:trace contextRef="#ctx0" brushRef="#br0" timeOffset="61804.204">13742 7962 0,'0'0'0,"25"0"16,-1 0 62,26 0-63,24 0 1,-24 0 0,0 0-1,-1 0 1,1 0-1,-25 0 1,49 0 0,-24 0-1,-26 0 1,1 0-16,0 0 16,0 0-1,0 0 1,0 0 15,-1 0-15,1 0-1</inkml:trace>
  <inkml:trace contextRef="#ctx0" brushRef="#br0" timeOffset="63775.5168">1786 8235 0,'25'0'63,"24"0"-48,26 0 1,-1 0 0,50 0-1,50-25 1,-25 1-1,-50-1-15,25 25 16,-50 0 0,1 0-1,-26 0 1,-24 0 0,0 0-1,0 0 1</inkml:trace>
  <inkml:trace contextRef="#ctx0" brushRef="#br0" timeOffset="87799.5342">1736 9723 0,'25'0'94,"50"0"-79,-26 0 1,26 0-1,-1 0-15,0-24 16,26 24 0,-51-25-1,50 25 1,-49 0 0,0 0-1,-26 0 16,1 0-15,0 0-16,0 0 31</inkml:trace>
  <inkml:trace contextRef="#ctx0" brushRef="#br0" timeOffset="92599.7332">5953 11584 0,'0'-25'140,"25"25"-108,49 0-17,-24 0 1,0 0-16,-26 0 15,26 0 1,49 0 0,-24 0-1,-26 0 1,26-25 0,-1 25-1,-49 0-15,0 0 16,24-25-1,-24 25 1,0 0 0,0 0-1,24 0 1,-24 0-16,0 0 16,0 0-1,0 0 16,-1 0 1</inkml:trace>
  <inkml:trace contextRef="#ctx0" brushRef="#br0" timeOffset="94959.3062">8731 10988 0,'25'0'94,"0"0"-78,24 0-1,-24 0 1,74-24-1,26 24 1,-51-25 0,0 25-1,-24 0 1,0 0 0,-1 0-16,-24 0 15,25 0 16,-26 0 48</inkml:trace>
  <inkml:trace contextRef="#ctx0" brushRef="#br0" timeOffset="95901.9356">9252 10691 0,'25'0'47,"0"0"-16,24 0-16,-24 0 1,0 0 0,25 0-1,24 0-15,-24 0 16,-26 25 0,1-25-1,25 24 1,-50 1-1,49 0 1,51 25 0,-26-50-1,-49 24 1,0 1-16,-25 0 125,0 0-125,-25-25 16,0 25-1,0-1 1,0 26-1,1-50 1,24 25 0,-25-25-1,25 25 17,-25-1-17,0 1 1,25 0-1,-25-25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19:4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24209 8235 0,'0'-25'62,"75"25"-30,24-49-17,50-1 1,24 1-1,1-26-15,149 1 16,-150-26 0,-123 100-1,-25 0 1,-1-24 0</inkml:trace>
  <inkml:trace contextRef="#ctx0" brushRef="#br0" timeOffset="1589.0598">16396 14089 0,'0'0'0,"25"0"31,-25-25-15,49 0-1,26 25 1,-26-24 0,100-26-1,0 0 1,-25 26-1,0-26 1,-25 25-16,0-24 16,-24-1-1,-1 50 1,-24-25 0,0 25-1,-1-25 1,26 25-1,-51-24-15,26 24 16,0-25 0,-26 25 296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06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(Clause)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 Clause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MAX Function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 Function 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06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Limit, MAX and MIN Functions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clause is used to get required number of rows. If you did not want to get all the records from database table, then use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column_name1= value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column_name2= value LIMIT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anyNumber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100 LIMIT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LIMIT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Clause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67960" y="1080360"/>
              <a:ext cx="8831880" cy="445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1071000"/>
                <a:ext cx="8850600" cy="44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function is used to return maximum value from a table column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(without where clause):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MAX(Column) FROM table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clause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MAX(Column) FROM table name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MAX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93240" y="1152000"/>
              <a:ext cx="9286920" cy="3822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1142640"/>
                <a:ext cx="9305640" cy="38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2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MAX(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marks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$row['marks'];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MAX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2680" y="1544760"/>
              <a:ext cx="7527960" cy="326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1535400"/>
                <a:ext cx="7546680" cy="32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53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return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from a table column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(without where clause):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 where clause):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MIN(Column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name where clause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MIN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48600" y="1428840"/>
              <a:ext cx="5286600" cy="351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240" y="1419480"/>
                <a:ext cx="530532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5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marks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$row['marks'];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MIN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4960" y="1571760"/>
              <a:ext cx="5385240" cy="2598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562400"/>
                <a:ext cx="540396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66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288826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07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21959" y="2117445"/>
            <a:ext cx="8917082" cy="2863989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 </a:t>
            </a: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 Keyword,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NULL </a:t>
            </a:r>
            <a:endParaRPr lang="en-US" sz="36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NOT NULL </a:t>
            </a: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1287413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02560" y="2804040"/>
              <a:ext cx="3268440" cy="2268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0" y="2794680"/>
                <a:ext cx="3287160" cy="22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12605</TotalTime>
  <Words>267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649</cp:revision>
  <dcterms:created xsi:type="dcterms:W3CDTF">2021-11-08T00:20:31Z</dcterms:created>
  <dcterms:modified xsi:type="dcterms:W3CDTF">2022-11-13T14:55:20Z</dcterms:modified>
</cp:coreProperties>
</file>