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3" r:id="rId4"/>
    <p:sldId id="276" r:id="rId5"/>
    <p:sldId id="277" r:id="rId6"/>
    <p:sldId id="274" r:id="rId7"/>
    <p:sldId id="27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4:20:38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14908 13097 0,'0'74'78,"0"-24"-62,24 24 0,-24-24-1,25 0 1,-25-26 0,25 1-1,-25 0 1,50-25 46,-1-25-46,26 0 0,-1-49-1,50-50 1,99-75-1,-74 75-15,-74 50 16,-26 49 0,-49 0-1,25 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4:21:18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6300 4564 0,'0'25'94,"0"0"-78,0-1 15,25 1 0,0-25 32,74-25-48,-24-74 1,49-25 0,99-99-1,-99 74-15,-74 100 16,-1 24 0,-49 0 15</inkml:trace>
  <inkml:trace contextRef="#ctx0" brushRef="#br0" timeOffset="937.6268">6598 5879 0,'25'0'94,"24"25"-79,-49-1 1,25 26 0,0 0-1,-25-26 1,25 1-1,-25 0 48,49-25 15,-49-50-62,50-49-1,25 25-15,-1-26 16,0 51 0,26-26-1,-1 1 1,-50 49-1,1-24 1,0 49 0,-50-25-1,24 25 1,1 0 31</inkml:trace>
  <inkml:trace contextRef="#ctx0" brushRef="#br0" timeOffset="2152.4303">7466 6623 0,'25'0'47,"0"0"-31,-25 49 15,0-24 0,25-25-15,-25 25-16,0 0 15,0 0 1,24-25 78,1 0-47,25 0-32,-1-50 1,100-124 0,-25 75-16,0 0 15,-74 25 1,0 24-1,-1 25 1,1 0 15,-50-24-31,25 49 16,-1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4T01:32:56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6424 5680 0,'50'0'93,"-25"0"-77,74 25 0,-25 0-1,1 0 1,24-25-1,-24 0-15,-1 0 16,-24 0 0,-1 0-1,1 0 1</inkml:trace>
  <inkml:trace contextRef="#ctx0" brushRef="#br0" timeOffset="855.5696">9401 5655 0,'25'0'78,"49"0"-78,25 0 16,25 25-1,25 0 1,-50 0-1,26-25 1,-26 25-16,50-1 16,-25-24-1,-25 0 1,-25 0 0,-49 0-1,25 0 1</inkml:trace>
  <inkml:trace contextRef="#ctx0" brushRef="#br0" timeOffset="1729.1547">13915 5581 0,'25'0'47,"74"0"-32,1 0 1,-51 25-1,26-25 1,-1 25-16,1-25 16,98 0-1,-24 0 1,-99 0 0,24 0-1,-24 0 1,-26 0-1,-24 24 17,25-24-1</inkml:trace>
  <inkml:trace contextRef="#ctx0" brushRef="#br0" timeOffset="19698.1372">11857 7020 0,'49'0'94,"75"0"-79,0 0 1,50 0 0,24 0-1,26 0 1,24 0-16,-50 0 15,25 0 1,-123 0 0,-26 0-1,-24 0 1</inkml:trace>
  <inkml:trace contextRef="#ctx0" brushRef="#br0" timeOffset="26849.9004">4862 8434 0,'25'0'62,"24"0"-62,1 0 16,-1 0-1,-24 0 1,0 0 0,0 0 15,0 0-31,-1 0 16,26 0 15,-25 0-16,24 0 1,-24 0 0,25 0-16,-1 0 15,26 0 1,-26 0 0,-24 0-1,0 0 1,0 0 15,24 0 16,-24 0-31,0 0-16,0 0 15,0 0 1,-1 0-1,1 0 1,0 0 0,0 24-1,49-24-15,-49 25 16,0-25 0,25 25-1,-26-25 1,1 0-1,25 25 1,-50 0 78,49-25 171,26 0-249,-1 0-16,50 0 16,75 0-1,49 24 1,-50 1 0,-74 0-1,50-25 1,-50 0-1,0 0 1,0 0-16,-25 0 16,0 0-1,-24 0 1,-26 0 0,26 0-1,-26 0 1,-24 0-1,0 0 1,0-25 250,24 25-251,-24 0 1,25 0 0,-1 0-1,26 0 1,24 0-1,-25 0 1,50 0 0,-49 0-16,-26 0 15,1 0 1,0 0 0,-1 0-1,1 0 1,0 0-1,-1 0-15,1 0 16,-25 0 0,-1 0-1,1 0 1,50 0 0,-26 0-1,1 0 1,-1 0-1,-24 0-15,0 0 16,0 0 0,0 0-1,-1 0 63</inkml:trace>
  <inkml:trace contextRef="#ctx0" brushRef="#br0" timeOffset="32717.8114">13692 8409 0,'0'0'0,"25"0"31,25 0-15,49 0-1,50 0 1,-1 0-16,200 0 16,-224 0-1,-25 0 1,-25 0-1,1 25 1,-50-25 0,24 0-16,26 24 15,-1-24 1,100 25 0,-50-25-1,-25 0 1,-49 25-1,-26-25 1,26 0 0,0 25-16,-1-25 15,1 0 1,-25 0 0,-1 0-1,1 0 1,0 25-1,0-25 1,0 0-16</inkml:trace>
  <inkml:trace contextRef="#ctx0" brushRef="#br0" timeOffset="35313.5438">18157 8310 0,'25'0'94,"24"0"-79,1 0-15,-25 0 16,24 0 0,26 0-1,49 0 1,50 24 0,-26-24-16,1 25 15,0 25 1,-25-25-1,25-1 1,-25-24 0,0 25-1,-50 0 1,1 0-16,-26-25 16,1 0-1,0 0 1,24 0-1,-49 0 1,0 0-16,-1 0 16,1 0 31,0-99-16,25 74 188,24 25-204,25-25 1,0 0-1,75 0-15,0 25 16,-100 0 0,-24 0-1,-25 0 1,-1 0 0,1 0-1,0 0 1,0 0-1,0 0 32</inkml:trace>
  <inkml:trace contextRef="#ctx0" brushRef="#br0" timeOffset="37340.8988">22498 8483 0,'49'0'47,"1"0"-31,0 0-1,24 0 1,25 0 0,25 0-1,75-25 1,123 1-16,-74-26 16,100-49-1,-26 49 1,-24 25-1,49-24 1,-149 49-16,-74 0 16,25 0-1,-99 0 17,24 0-32,-24 0 15,-1 0 1,51 0-16,-1 0 15,0 0 1,-24 0 0,49 25-1,-75-25 1,-24 24 0,0-24-16,24 25 15,-24-25 1,0 0-1,-25 25 95</inkml:trace>
  <inkml:trace contextRef="#ctx0" brushRef="#br0" timeOffset="38718.823">26367 6648 0,'0'0'0,"-24"0"31,-26 0 0,-24 0-31,-1 0 16,1 0 0,24 0-1,1 0 1,-26 0 0,25 0-1,1 24 1,-26 1-16,26 0 15,-26 0 1,51 0 0,-1-1-1,-25-24 1,25 25 0,1 0-1,-26-25 1,50 25-1,-25 0-15,-24-25 16,49 25 0,0-1 15,-25-24-15,0 50 46,0-25-31,25 0 1,0-1-1,-25 1 0,25 0 0,0 0 1,-24-25-17,24 25 48,-25-1-32,25 1 47,0 0-15</inkml:trace>
  <inkml:trace contextRef="#ctx0" brushRef="#br0" timeOffset="40020.6804">24929 7094 0,'0'25'157,"0"0"-126,0 0-16,0-1 1,0 1 15,0 0-15,0 0 0,25-25 15,-25 25-31,0-1 31,24-24-15,1 0 15,-25 25-15,25 0-1,0-25 32,0 0-16,-1 0-15,-24 25 0,25-25-1,0 0 1,25 0 15,-1 0 0,-24 0-15,0 0 0,0 0-1,-1 0 1,1 0 15,0 0 0,0 0-15,-25-25 15</inkml:trace>
  <inkml:trace contextRef="#ctx0" brushRef="#br0" timeOffset="56215.4789">15131 9897 0,'0'50'62,"0"24"-46,0 25 0,0-24-1,0-26 1,0-24-1,0 0-15,25-25 16,-1 0 93,51 0-109,24-74 16,75-26 0,-25-24-1,-1 0 1,51 25 0,-100 0-1,0 49 1,-49 25-1,-1 1-15,1-1 16,-25 25 0,0 0 15</inkml:trace>
  <inkml:trace contextRef="#ctx0" brushRef="#br0" timeOffset="58706.1401">22151 11261 0,'74'0'79,"-24"0"-64,24 0 1,-24 0-16,-1 0 15,50 0 1,50 0 0,199 0-1,-51 0 1,-49 0 0,-49 0-1,-75 0 1,0 0-1,-50 0-15,25 0 16,25 0 0,-74 0-1,24 0 1,26 0 0,-26 0-1,25 0 1,-24 0-16,24 25 15,0-25 1,-24 25 0,-26-25-1,1 0 1,-25 0 0,-1 0-1,1 0 1,0 0 15</inkml:trace>
  <inkml:trace contextRef="#ctx0" brushRef="#br0" timeOffset="72375.2567">29716 12849 0,'-25'0'47,"0"0"-47,1 0 16,-1 0 0,-25 25-1,25-25 1,-24 0-1,-1 0-15,25 24 16,1 1 0,-26-25-1,25 25 1,-24 0 0,-1 0-16,0-1 15,1 1 1,24 0-1,-50 0 1,51 0 0,-1 24-1,-25-24-15,1 50 16,24-26 0,0 1-1,0-1 1,0 1-1,1 24 1,-1 1-16,0-50 16,0 24-1,0-24 1,1 0 0,24 24-1,0-24 1,-25 0-16,0 0 15,25 0 1,-25-1 0,25 1 15,0 0-15</inkml:trace>
  <inkml:trace contextRef="#ctx0" brushRef="#br0" timeOffset="73624.0883">28426 13742 0,'0'25'109,"0"-1"-93,0 1 0,0 0-16,0 0 15,0 24 16,25-24 1,-25 0-1,0 0 16,0 0-16,25-25-15,0 0 31,-1 24-32,1-24 32,0 0-16,0 0-15,24 0-16,-24 0 16,0 0-1,0 0 1,0 0 15,-1 0-15,1 0-1,0-24 1,25-26-16,-26 50 16,1-25 15</inkml:trace>
  <inkml:trace contextRef="#ctx0" brushRef="#br0" timeOffset="77502.6687">22423 15304 0,'25'0'47,"25"0"-32,-1-24 1,1 24 0,0 0-1,-1 0 1,1 0-1,74 24 1,-25-24 0,-24 25-1,-1-25-15,0 0 16,1 25 0,-1 0-1,50 0 1,25-25-1,25 25-15,-50-25 16,-25 0 0,50 0-1,-50 0 1,-25 0 0,1 24-1,-1-24-15,1 0 16,-51 0-1,26 0 1,-25 0 0,24 0-1,-49 25 1,25-25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4T01:34:23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10170 6598 0,'0'25'110,"0"0"-110,0-1 47,0 1-32,0 0 1,0 0 31,25-25 0,0 0 0,-1 0-32,26 0 1,198-124-16,25 0 15,0-75 1,-25 26 0,-75 49-1,-49 25 1,-74 49 0,0 50-1,-50-25 1,24 25 31</inkml:trace>
  <inkml:trace contextRef="#ctx0" brushRef="#br0" timeOffset="1085.7305">11385 8037 0,'25'0'32,"0"0"-17,25 0 1,-26 0-1,51-25 1,49 25 0,0 0-1,0 0 1,0 0 0,0 0-1,0 0-15,50 0 16,-1 0-1,-49 0 1,-25 0 0,75 0-1,-75 0-15,1 0 16,-26 0 0,-24 0-1,-26 0 1</inkml:trace>
  <inkml:trace contextRef="#ctx0" brushRef="#br0" timeOffset="3015.0083">17165 6548 0,'0'25'125,"0"0"-93,0 0-17,0 0 1,0-1 15,0 1-15,25-25 77,-1 0 1,26 0-78,24-25-1,50-49 1,50 0-16,-75-1 16,-49 75-1,-50-25 1,25 25 0,-25-24-1,25 24-15,-1 0 47,1-25-31,0 25-1,-25-25 1,25 25-16</inkml:trace>
  <inkml:trace contextRef="#ctx0" brushRef="#br0" timeOffset="15780.5219">1712 11212 0,'24'0'110,"1"0"-95,50 0 1,-1 0 0,-24 0-1,-26 0 1,26 0-1,-25 0 1,24 25-16,26-25 16,-50 0-1,-1 0 1,1 0 15,0 0 0,0 0-15,0 0-16,-1 0 47,-24 24 31,25-24-62,0 0-1,-25 25 110</inkml:trace>
  <inkml:trace contextRef="#ctx0" brushRef="#br0" timeOffset="25644.1027">7491 13667 0,'25'0'46,"0"0"-30,-25 25 15,0 0-15,0 0 15,0 0 16,0-1-31,24-24 46,-24 25-46,25-25 31,0 0-47,99-49 15,74-51 1,-49 26 0,-49 0-1,-1 24 1,-99 25-1,49 25-15,-49-25 16,25 25 15,-25-24 1,25 24-32</inkml:trace>
  <inkml:trace contextRef="#ctx0" brushRef="#br0" timeOffset="44905.9364">15925 6052 0,'0'25'93,"0"0"-77,0 25-16,0-1 16,0 1-1,0-1 1,0 1 0,0-25-1,0 24 1,0-24-1,0 0 1,24-25 62,1 0-31,25-25-47,24 0 16,-24-24-1,24-1 1,1 1 0,-1-26-1,50 1 1,-49-1-1,49 1 1,-50 49-16,25-24 16,-49-1-1,-1 25 1,1 0 0,-25 25-1,-25-25 1,25 25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4T01:35:25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18926 7565 0,'25'0'156,"0"0"-141,24 0 17,-24 0-32,0 0 15,0 0 1,-1 0 15,26 0-15,-25 0-16,24 0 15,-24 0 1,25 0 0,-25 0-1,-1 0 1,26 25 0,-25-25 30,0 0 1,-1 0-15,1 0 30,0 0-15,0 0 15,0 0-30,0 0-1,-1 0 47</inkml:trace>
  <inkml:trace contextRef="#ctx0" brushRef="#br0" timeOffset="4892.2574">16570 6548 0,'24'0'94,"-24"50"-63,0-25-15,0 24-1,0 1 1,25-25-16,-25 49 15,0-49 32,25-25 16,0-25-48,49 0-15,-24-24 16,74-26 0,-25-49-1,0 50 1,-24 24 0,-26 1-1,-24 24 1,0 25-1,-25-25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4T01:46:42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10195 6052 0,'49'0'110,"51"0"-95,123 0-15,-50 0 16,1 0 0,-50 0-1,25-24 1,-25-1 0,0 25-1,74-25 1,-49 25-1,-25 0 1,-49 0 0,-51 0-16,1 0 15,25 0 17,-1 0-17,1 0 1,-25 0-1,0 25 1,24-25 0,-24 0-16,25 25 15,-1-25 1,-49 24 0</inkml:trace>
  <inkml:trace contextRef="#ctx0" brushRef="#br0" timeOffset="3905.605">24532 6102 0,'25'0'93,"99"0"-77,74-25 0,75-24-1,25-51 1,148-24 0,1 25-16,-150 49 15,50 26 1,-49-26-1,0 25 1,-100-24 0,1 24-1,173 25-15,-124-50 16,0 25 0,-50-24-1,-49 24 1,25 0-1,-50 0 1,49 25 0,1-24-16,74 24 15,-74 0 1,-75 0 0,-25 0-1,-24 0 1,-25 0-16,0 0 31,-1 0-15,1 24 124,0 51-124,-25-1 0,0 25-1,0-24 1,0 24-1,0-49-15,0-1 16,0 26 0,0-1-1,0 1 1,0-26 0,0-24-1,0 0 16,-25 0 32,-99-1-47,-49 1-16,-26-25 15,1 25 1,74-25-1,-50 25 1,-173 0 0,-1-1-16,51 1 15,-125 50 1,124-51 0,50 1-1,75 0 1,49 0-1,-25 24-15,50-24 16,-1 0 0,1 25-1,-25-1 1,25 1 0,0-25-1,-124 24-15,99-24 16,24-25-1,26 0 1,0 0 0,24 0-1,25 0 1,0 0-16,0 0 47,-24 25-32</inkml:trace>
  <inkml:trace contextRef="#ctx0" brushRef="#br0" timeOffset="5685.7998">24433 6127 0,'0'49'47,"0"-24"-31,24 0-16,-24 0 16,0 24-1,25 1 1,0 0-1,0-1 1,-25 26 0,25-26-1,-1 1 1,-24-1-16,25 26 16,-25-26-1,25 1 1,-25-25-1,25 0 1,-25 0 15,0 24 1,0-24-17,0 0 95,25-25-95,-1 25 1,26-25 31,24 0-32,1 0 1,-1 0 0,1 0-1,-1 0 1,-24-25-16,-25 0 15,-1 25 1,26 0 0,0 0-1,-26-25 1,1 0 0,0 25-1,25-24 1,24-1-16,75-50 15,-75 75 1,1-25 0,-51 1-1,1 24 1,0 0 0,0 0-1,25-25 1,-1 25-16,26 0 15,-26-25 1</inkml:trace>
  <inkml:trace contextRef="#ctx0" brushRef="#br0" timeOffset="7265.8447">25673 5829 0,'0'25'47,"0"25"-31,0-26 0,0 26-1,25 0 1,-25-1-16,0 26 15,24-1 1,1-49 15,-25 24 1,0-24-32,25 0 15,-25 25 1,25-26-1,-25 1 1,25 0 0,-25 25 46,24-50-46,-24 24 46,25 1-46,-25 0 0,0 0-1,0 0 1,0-1 46,0 1-15,0 0-31,0 0-1,0 0 32,0-1-47,0 1 16,0 0 0,0 0-1</inkml:trace>
  <inkml:trace contextRef="#ctx0" brushRef="#br0" timeOffset="8678.7881">27136 5705 0,'0'25'78,"0"74"-62,0 50 0,25-75-1,0-24-15,-25-25 16,25 24 15,0 1-15,-25-25 31,0 0 15,24-1-46,-24 1 124</inkml:trace>
  <inkml:trace contextRef="#ctx0" brushRef="#br0" timeOffset="10065.7156">29071 5383 0,'0'24'31,"0"1"-15,0 50-1,0-1 1,0 0 0,0-49-1,0 0 1,0 0-1,0 24-15,0-24 16,0 0 0,0 25-1,25-50 17,-25 25-17,0 24 32,0-24-16,0 0 63,0 0-63,25-1-15,-25 1 15,0 0-15,0 0-1,0 0 17</inkml:trace>
  <inkml:trace contextRef="#ctx0" brushRef="#br0" timeOffset="11332.5548">24854 6598 0,'50'0'110,"0"-25"-95,-1-24-15,1 49 16,24-25 0,-49 0-1,0 25 1</inkml:trace>
  <inkml:trace contextRef="#ctx0" brushRef="#br0" timeOffset="12903.6037">25896 6375 0,'25'0'31,"25"0"-15,-26 0-16,1-25 16,50 0-1,-1 0 1,75-24 0,-50 24-1,0-25 1,-74 50-1,0 0 1</inkml:trace>
  <inkml:trace contextRef="#ctx0" brushRef="#br0" timeOffset="13717.1448">27955 5904 0,'74'0'78,"26"-25"-63,197-75 1,-123 51 0,-100 49-1,-49 0 1</inkml:trace>
  <inkml:trace contextRef="#ctx0" brushRef="#br0" timeOffset="14664.7778">29468 5730 0,'25'0'47,"0"0"0,-1 0-47,1 0 16,25 0-1,-1 0 1,1 0 0,-25 0-1,0-25 16,-1 25 16,1 0-31,-25-25 0</inkml:trace>
  <inkml:trace contextRef="#ctx0" brushRef="#br0" timeOffset="20342.5664">25127 7516 0,'-25'0'16,"25"25"0,25-25 109,50 0-110,49 0 1,74 0-1,25-25 1,-49 0 0,-75 25-1,50-25 1,-25 25-16,25-25 16,0-24-1,-25 24 1,49 0-1,75 0 1,100 25 0,-100-24-1,-149 24 1,-25 0-16,-24 0 16,-25 0-1,24-25 1,26 0-1,198-25 1,-50-24 0,-99 24-1,-25 26 1,-74 24 0,0 0-1,-1 0 1,1 0 218,50 0-234,24 0 16,-25 0-1,50 0 1,25 0 0,-25-25-1,0 25 1,25-25 0,25 0-1,-26 0 1,51-24-16,-100 49 15,0-25 1,-49 0 0,0 25-1,-1 0 1,-24 0 15,25 0-15,74 0-16,-25-25 15,-25 25 1,-49 0 0,0 0-1,0 0 1,49-25 15,-24 25-15,-1 0-1,-49-24-15,25 24 47,-25 24-31,25 1 0,-25 0-1,0 25 1,0-25-1,0-1 1,0 1 0,0 25-1,0-25 1,0-1 31,0 51-16,0-1-31,0 1 16,0-51-1,0 1 32,0 0 0,0 0 31,-25-25-47,0 0 1,-49 0-32,24 0 15,-99 0 1,50 25 0,25-1-1,-1 1 1,26 0-1,24-25 1,0 25 0,0-25-1,1 0-15</inkml:trace>
  <inkml:trace contextRef="#ctx0" brushRef="#br0" timeOffset="23265.5118">24954 7665 0,'0'24'62,"0"26"-46,0-25 0,0 24-1,24-49 1,-24 75-16,0-26 16,0 1-1,0 0 1,0-1-1,0-24 1,25 50 0,-25-1-1,25 0 1,0-24 0,-25-25-1,0 0 1,25-25-1,-25 24 64,0 1-48,0 0-31,24-25 15,1 0 17,25 0-17,-1 25 1,26-25 0,49 0-1,-25 0 1,25 0-16,74 0 15,51 0 1,-76 0 0,-49 0-1,-49-25 1,-1 25 0,0-25-1,-24 25 1,49 0-1,50-25-15,-50 25 16,1 0 0,-26-24-1,-24 24 1,-1-25 203,26 25-204,24-25 1,-25 25 0,125-25-1,73 25 1,26-49-1,-25 24 1,-50 0-16,-24 25 16,-26 0-1,51-25 1,-26 25 0,-49 0-1,-50 0 1,0 0-1,-24 0 1,-1 0 0,0 0-16,1 0 15,-1 0 1,-24 0 0,0 0-1,-1 0 1,1-25-1,-25 25 1,-1-24 0,1-1 187,50-50-188,49 26 1,24-26 0,1 1-1,25 24 1,-100 1 0,-24 49-16,-25-25 15,0 25 1,-1-25-1,1 25 1,0-25 0,0 25 15,-25-25 16</inkml:trace>
  <inkml:trace contextRef="#ctx0" brushRef="#br0" timeOffset="24977.6638">26491 7541 0,'25'0'78,"-25"24"-62,0 1-1,25 0 16,-25 0-15,0 24 15,25-49-31,0 25 16,-25 25 0,0-25-1,0 24 1,24-24-1,-24 0 17,0 0-17,0-1 1,0 1 31,0 0-16,0 0-15,0 0-1,0 24-15,0-24 32,25-25-17,-25 25 1,0 0 15,0 0-15,25-1-1,-25 1 1,0 0 62,0 0-47,25-25 32,-25 25-32</inkml:trace>
  <inkml:trace contextRef="#ctx0" brushRef="#br0" timeOffset="26483.6582">27682 7243 0,'0'50'31,"0"-1"-15,0 1-1,0-25 16,0 24-15,0-24 0,25 0-1,-25 0-15,0-1 16,0 1 0,0 0-1,0 0 1,0 0-1,0-1 1,25 1-16,-25 0 16,0 0-1,24 0 1,-24-1 0,0 1-1,0 25 1,0-1-1,25 26-15,-25-50 32,0 0-17,0-1 1,25-24 0,-25 25-1,0 0 1,0 0 15,0 0-15,0-1 15,0 1 16,0 0 0,0 0 46,0 0-77,0-1 31</inkml:trace>
  <inkml:trace contextRef="#ctx0" brushRef="#br0" timeOffset="28476.9857">29245 7020 0,'0'25'15,"0"-1"17,0 1 15,0 0-16,0 0-16,0 24 17,0-24-17,0 0 1,0 0 0,0 0-1,0-1 1,0 1-1,0 50 1,0-51-16,0 26 16,0-25-1,0 0 1,0 24 15,0-24 0,0 25-31,0 24 16,0 0 0,0-49 15,0 25 47,0-25 188,0-1-235,0 26-15,0 0-1,0 49 1,0 0-16,0-24 15,0 24 1,0-50 0,0 26-1,0-50 1,0-1 0,0 1 15</inkml:trace>
  <inkml:trace contextRef="#ctx0" brushRef="#br0" timeOffset="29721.8165">25598 8111 0,'25'0'47,"25"0"-32,-25 0 1,-1 0-1,26 0 1,-25 0 0,0 0-1,-1 0 1,1 0-16,0 0 78,0 0-15</inkml:trace>
  <inkml:trace contextRef="#ctx0" brushRef="#br0" timeOffset="32840.8937">28327 7764 0,'50'0'47,"24"0"-32,0-25 1,1 25-1,24-25-15,-74 25 16,-25-25 15,25 25-15,-1 0 0,1 0 46</inkml:trace>
  <inkml:trace contextRef="#ctx0" brushRef="#br0" timeOffset="33554.3711">29642 7541 0,'24'0'31,"1"0"16,0 0-32,25-25 1,-26 25 0,26 0-1,-25 0 1,0 0-16,-1 0 16,-24-25-1,50 25 1,-25 0-1,0 0 1</inkml:trace>
  <inkml:trace contextRef="#ctx0" brushRef="#br0" timeOffset="69583.3931">24507 5680 0,'0'25'140,"0"0"-124,0 0 31,25-25-32,-25 24 17,25-24 61,-1 0-46,1 0-47,25 0 16,-1 0 0,1-24-1,-25 24 1,24-25-1,-24 0 1,25 25 0,0-50-1,49 1-15,-25-26 16,-24 51 0,24-1-1,-49 0 1,0 0-1,0 25 1,24-25 0,1 1-1,-1-1 1,-24 0-16</inkml:trace>
  <inkml:trace contextRef="#ctx0" brushRef="#br0" timeOffset="72226.1532">25127 8954 0,'25'0'125,"-25"25"-94,0 0 1,25-25-17,-25 25 1,0 0 15,0 0 16,0-1-16,25-24 1,-1 0 93,26 0-110,24-24 1,-24-1-1,0 0 1,-1 0 0,1 0-1,-25 25 1,-1 0 0,26-25-16,-25 25 15,0-24 1,-1 24-1,1-25 1,0 25 0,0 0-1,-25-25 1,49 0 0,-24 25-1,0-25-15,25 25 16,-25-24-1,-25-1 1,49 25 0</inkml:trace>
  <inkml:trace contextRef="#ctx0" brushRef="#br0" timeOffset="108585.3925">4738 9847 0,'49'0'47,"100"0"-31,-50 0-16,-24 0 15,-26 0 1,1 0-1,24 0 1,174 0 0,-24 25-1,-26-25 1,-24 0-16,24 25 16,75 0-1,-25-25 1,25 25-1,74 49 1,-124-24 0,25-1-1,-49 1 1,-50-25-16,-75 0 16,1-1-1,-26 1 1,1 0-1,-50 0 1,0 0 15,25-25-15,24 0 218,1 0-218,24 0 0,1 0-1,-1 0 1,-24-25-16,-1 25 15,-24 0 1,0 0 0,0 0 15</inkml:trace>
  <inkml:trace contextRef="#ctx0" brushRef="#br0" timeOffset="115770.1804">22349 9699 0,'50'0'141,"-26"0"-141,1 0 16,0 0-1,25 0 1,-26 0 0,1 0-1,25 0 1,24 0-1,1 0-15,-1 0 16,-24 0 0,-25 0-1,-1 0 1,26 0 0,24 0-1,-24 0 1,-25 0-1,24 0 1,-24 0-16,25 0 16,49 0-1,0 0 1,25 0 0,-25 0-1,-24 0 1,24-25-1,-49 25 1,49 0 0,0 0-16,25 0 15,-25 0 1,1 0 0,-1 0-1,-25 0 1,-24-25-1,-1 25 1,-24 0 0,0 0-16,0 0 15,0 0 1,-1 0 0,51 0-1,-1 0 1,1 0-1,-26 0 1,-24 0 0,0 0-16,0 0 15,24 0 17,1 0-17,-25 0 1,0 0-1,24 0 1,-24 0 0,0 0-1,0 0 1,-1 0 15,1 0 32,0 0-48,0 0 63,24 25 16,-24-25-63,0 0-15,0 25 15,0-25 32,-25 24-48,24-24 48,1 0-47,25 0 15,-25 0-16,-1 0 1,1 0 0,-25-24 15,25 24 203,25 0-234,-1 0 16,-24 0 0,25 0-1,-25 0 1,-1 0-1,26 0 1,0 0-16,-1 0 16,1 0-1,-1 0 1,1 24 0,0-24-1,-26 0 1,1 0-16,0 0 94,0 0-79,0 0 1,-1 0 31,1 0-32,0 0 1,0 0 0,0 0-1,-1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07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endParaRPr lang="en-US" sz="36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algn="ctr"/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66880" y="4598640"/>
              <a:ext cx="348480" cy="25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520" y="4589280"/>
                <a:ext cx="3672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07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Order By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NULL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IS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Operator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68000" y="1419840"/>
              <a:ext cx="732600" cy="1018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8640" y="1410480"/>
                <a:ext cx="75132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sort records, ascending 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descending order. It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ascending order by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it display record Ascending: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col1, col2, col3,…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Column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Ascending Order: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col1, col2, col3,…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Descending Order: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col1, col2, col3,…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Order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50320" y="2009160"/>
              <a:ext cx="8947800" cy="3563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960" y="1999800"/>
                <a:ext cx="8966520" cy="35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scending Order (By Default):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($con,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']." ";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std_marks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']."&lt;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Order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16320" y="2080440"/>
              <a:ext cx="5840280" cy="289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2071080"/>
                <a:ext cx="5859000" cy="29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30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Descending Order: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DESC";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($con,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']." ";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std_marks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']."&lt;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Order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965200" y="2277000"/>
              <a:ext cx="1107360" cy="455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5840" y="2267640"/>
                <a:ext cx="112608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6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table cell contain null value (no value), we want that records.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col1, col2, col3...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table cell contain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value,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that records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col1, col2, col3...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05680" y="1893240"/>
              <a:ext cx="9644400" cy="1830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6320" y="1883880"/>
                <a:ext cx="9663120" cy="18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5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288826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08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21959" y="2117445"/>
            <a:ext cx="8846626" cy="2249839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endParaRPr lang="en-US" sz="36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COUNT,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</a:t>
            </a:r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1287413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11881</TotalTime>
  <Words>308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667</cp:revision>
  <dcterms:created xsi:type="dcterms:W3CDTF">2021-11-08T00:20:31Z</dcterms:created>
  <dcterms:modified xsi:type="dcterms:W3CDTF">2022-11-14T01:48:54Z</dcterms:modified>
</cp:coreProperties>
</file>