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7" r:id="rId5"/>
    <p:sldId id="276" r:id="rId6"/>
    <p:sldId id="274" r:id="rId7"/>
    <p:sldId id="278" r:id="rId8"/>
    <p:sldId id="275" r:id="rId9"/>
    <p:sldId id="279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3:50:47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15949 3001 0,'25'0'140,"25"0"-124,-1 0 0,-24 25-1,25 0 1,-1-25 0,-24 0-1,0 0-15,25 0 16,-26 0-1,1 0 1,0 0 0,25 0-1,-25 0 17,-1 0-17,1 0-15,0 0 16,25 0 15,-26 0 0,1 0 1</inkml:trace>
  <inkml:trace contextRef="#ctx0" brushRef="#br0" timeOffset="9735.5156">13965 5953 0,'0'-25'78,"74"25"-31,26 0-31,-1 0-1,50 0 1,-50 0-1,25 0-15,25 0 16,-50 0 0,0 0-1,-24 0 1,-1 0 0,-24 0-16,-26 0 15,26 0 1,-25 0-1,24 0 17,-24 0-1,0 0-31,0 0 16,0 0 15,24 0-16,-24 0 1,0 0 31</inkml:trace>
  <inkml:trace contextRef="#ctx0" brushRef="#br0" timeOffset="12487.3588">25400 5035 0,'0'0'0,"99"-24"109,50-1-93,0 0-16,-25 0 16,50-24-1,24 24 1,50-25-1,50-24 1,99-26 0,-100 51-16,1-26 15,0 26 1,-75 24 0,25 0-1,-75 25 1,-49 0-16,-24 0 15,-51 0 1,1 0 0,0 0-1,-26 0 1,26 0 0,-25 0 15,0 0 0,-1 0-15,-24 25-16,25-25 31,0 25 47,0 24-62,24 1-1,1 49 1,49 497 0,-24-200-1,-51-172 1,1-125-16,-25-25 15,0-49 32</inkml:trace>
  <inkml:trace contextRef="#ctx0" brushRef="#br0" timeOffset="14307.5773">25326 4986 0,'24'25'47,"-24"24"-31,50 26-1,-25 24-15,0 0 16,74 199 0,-50-50-1,1-50 1,0-24-1,-26-25 1,1 24 0,0-49-16,-25 25 15,25-25 1,0 0 0,-25-49-1,0-51 1,0 1-1,0 0 1,0 0 15,24-25 47,76 0-15,-1 0-47,75-50-1,24-24-15,25-50 16,0 25-1,50-1 1,-25-24 0,-49 50-1,-100 24 1,0 25-16,-49 25 16,-1-24-1,-24 24 1,25 0-1,-50-25 1,25 25 0,24 0-16,1 0 31,-25 0-15,0 0-1,24-25 1,1 25-16,-25-25 15,-1 25 1,26 0 0,0-25-1,-1 25 1,-49-24 0,25 24-1,0 0 16,0 0 32,-1 0-16</inkml:trace>
  <inkml:trace contextRef="#ctx0" brushRef="#br0" timeOffset="15696.5054">25574 5631 0,'24'-25'46,"51"-25"-30,-1 25 0,1 1-1,49-26 1,-50 0 0,1 50-1,73-24-15,-48-1 16,-1 0-1,0 25 1,-25-25 0,50 0-1,75-24 1,-1-26 0,-24 26-1,24-1-15,-24 1 16,-75 24-1,-49 0 1,-1 25 0,1-25-1,-25 25-15,0-25 16,24 25 0,-24 0-1,25 0 16,-25 0-31,-1 0 16,1 0 0,0 0-1,0 0 1,0 0 15</inkml:trace>
  <inkml:trace contextRef="#ctx0" brushRef="#br0" timeOffset="17284.569">25648 6152 0,'25'0'109,"0"0"-93,-1 0-1,51 0 1,-1 0 0,75-50-1,-25 25 1,0 0 0,-25-24-16,1 49 15,24-25 1,-50 0-1,25-24 1,-24 49 0,24-25-1,-50 0 1,1 0-16,49 0 16,-49 0-1,24 25 1,-24-49-1,49 24 1,-24 25 0,-1-25-16,-24 0 15,24 1 1,-24 24 0,-1-25-1,-24 25 1,25 0 15,-26 0-15,1 0 31</inkml:trace>
  <inkml:trace contextRef="#ctx0" brushRef="#br0" timeOffset="18393.3163">25747 6871 0,'0'-25'31,"25"25"16,0-25-31,0 25-1,24-25 1,26 25-16,49-24 16,-25-26-1,75 25 1,-26-24 0,-48 24-1,48 0 1,-48 0-1,24 25-15,-50 0 16,1-25 0,49 25-1,-50 0 1,-24 0 0,-1-24-1,1 24 1,-1 0 15,-24 0-15,0 0-16,0 0 15,0-25 17</inkml:trace>
  <inkml:trace contextRef="#ctx0" brushRef="#br0" timeOffset="20025.4113">25747 5085 0,'0'25'156,"0"0"-140,0-1 0,0 1 30,0 0 158</inkml:trace>
  <inkml:trace contextRef="#ctx0" brushRef="#br0" timeOffset="21468.38">25946 5755 0,'0'-25'109,"49"25"-62,-24 0-15,0 0 14,-25 25 1,0-1-15,0 1-17,0 0 1,0 0-1,0 0 17,25-25 108,0 0-124,-1-25 0</inkml:trace>
  <inkml:trace contextRef="#ctx0" brushRef="#br0" timeOffset="22310.9368">25995 6375 0,'25'0'187,"25"-25"-171,-1 0 15,-24 25-31,0-25 16</inkml:trace>
  <inkml:trace contextRef="#ctx0" brushRef="#br0" timeOffset="23499.7309">26070 6970 0,'25'0'188,"24"0"-173,-24 0-15,0 0 16,0-25 0,-1 25 30</inkml:trace>
  <inkml:trace contextRef="#ctx0" brushRef="#br0" timeOffset="25584.1303">25152 4936 0,'-25'0'16,"0"0"0,1 0 15,-1 0-16,0 0-15,0 0 32,25 25-17,-25-25 1,1 25 0,-1 0 15,25-1 0,-25 26-15,25-25 15,-25 24-15,25 51-1,0-1 1,0 0-1,0-25-15,0 26 16,0-1 0,25 75-1,25-1 1,-1 100 0,-24-99-1,0-75 1,0 25-16,-25 0 15,24 25 1,-24 0 0,25-25-1,-25-50 1,25-24 0,-25-1-1,0-24-15,0 0 16,0 0-1,0-1 1,25-24 0,-25 50-1,0-25 17,49-25 108,-24 0-124,0 0-1,0 0 1,0 0 0,-1 0-16,1 0 31,0-25 0,0 25-15,-25-25-1,25 25-15,24 0 32,-24-25-1,0 25 0</inkml:trace>
  <inkml:trace contextRef="#ctx0" brushRef="#br0" timeOffset="41071.4984">5383 8235 0,'49'0'125,"1"0"-110,74 0 1,-25 0 0,50 0-1,-25 0 1,25 0-1,-75 0 1,1 0-16,24 0 16,-25 0-1,1 0 1,-51 0 0,1 0-1,25 0 1,-25 0-1,-1 0 17,1 0-17</inkml:trace>
  <inkml:trace contextRef="#ctx0" brushRef="#br0" timeOffset="44007.4633">5184 9699 0,'0'-25'78,"25"25"-31,0 0-31,0 0-1,-1 0 1,51 0-16,49 0 15,0 0 1,-25 0 0,0 0-1,-24 0 1,-26 0-16,-24 0 16,0 0-1,25 0 1,-26 0-1,26 0 1,0 0 0,-26 0-1,1 0 1,25 0 0,-25 0 15,-1 0 0</inkml:trace>
  <inkml:trace contextRef="#ctx0" brushRef="#br0" timeOffset="45451.4378">8235 9723 0,'0'-24'93,"25"24"-77,74 0 0,0 0-1,-24 0 1,-1 0-1,1 0 1,-51 0 0,1 0-16,0 0 15,25-25 1,-1 25 0,-24 0-1,0 0 1,0 0 15,24 0 0,-24 0-15,0 0 15,0 0-15,0 0-1,24 0 1,-24 0-16,0 0 31,0 0-15</inkml:trace>
  <inkml:trace contextRef="#ctx0" brushRef="#br0" timeOffset="47531.8232">10740 8458 0,'-74'0'62,"24"0"-46,26 0-1,-1 0 1,-25 0 0,1 0-1,-1 0 1,0 25-16,-49 0 31,25-25-31,-1 25 16,26-25-1,24 25 1,0-25 0,0 0-1,0 24 1,1 1-16,-1-25 16,0 25-1,25 0 16,0 0 1,-25-25-1,25 24-15</inkml:trace>
  <inkml:trace contextRef="#ctx0" brushRef="#br0" timeOffset="49332.0401">15801 8682 0,'0'49'109,"24"-24"-93,-24 25-1,25-50 1,0 0 78,25 0-79,-1-75-15,75-24 16,25-25 15,25 0-31,74-50 16,-124 100-1,-99 49 1,-1 25 0</inkml:trace>
  <inkml:trace contextRef="#ctx0" brushRef="#br0" timeOffset="55190.9532">18157 13246 0,'25'0'78,"24"0"-62,1 25 0,0-25-1,-1 24-15,1-24 16,49 25-1,0 0 1,100-25 0,-26 0-1,-98 0 1,-1 0 0,-49 25-1,0-25 1,0 0-16,24 25 15,-24-25 1,0 0 0,49 0-1,-49 0 1,25 0 0,-1 0-1,-24 0-15,25 0 16,-25 0-1,-1 0 1,1 0 0,0 0 15,0 0-15,0 0 15,-1 0 0,1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3:53:46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12353 0,'25'0'110,"25"0"-95,-1 0 1,1 0 0,-1 0-1,-24 0 1,0 0-16,25 0 16,-25 0 15,49 0-16,0 0 1,1 0 0,-1-25-1,-24 25 1,24 0-16,-49-25 16,0 25-1</inkml:trace>
  <inkml:trace contextRef="#ctx0" brushRef="#br0" timeOffset="2464.6379">25400 7789 0,'0'-25'16,"-25"50"187,-24 24-187,24 1-1,0-1 1,0 26-16,-24-25 16,24-1-1,-25 50 1,1 1-1,24-26 1,-25-24 0,50-1-16,-49 50 15,24-74 1,25 0 0,-25 25-1,0-50 1,25 24-1</inkml:trace>
  <inkml:trace contextRef="#ctx0" brushRef="#br0" timeOffset="3448.3002">24829 8086 0,'0'-24'46,"25"24"48,0 0-78,0 24-1,25-24 1,-26 50 0,1-50-1,25 50-15,-25-50 16,24 24 0,-49 1-1,25-25 1,25 25-1,-50 0 1,24-25-16,1 25 16,0-1 15,0 1-15,0 0-1,-1-25 1,-24 25-1,25 0 17,-25-1-17,25-24 1,0 25-16,-25 0 31,25 0-15,-25 0 31,24-25-32</inkml:trace>
  <inkml:trace contextRef="#ctx0" brushRef="#br0" timeOffset="4347.9014">25549 9351 0,'0'25'31,"0"0"-15,0 0-1,0 0 1,-25 49 0,-25 25-1,-24 25 1,24-49-1,1 49-15,-26-50 16,51 1 0,-1-26-1,0 1 1,0-25 0,25-1-1,0 1 16</inkml:trace>
  <inkml:trace contextRef="#ctx0" brushRef="#br0" timeOffset="5059.3805">25127 9699 0,'0'0'0,"25"24"78,0 1-62,24 0 0,-24 0-16,25 49 15,-1-24 1,1-1 0,0 26-1,-26-75 1,1 25-1,0 0 1,0-1 0,0 1-1,-1-25 1,-24 25 0,25 0-1,0-25 16,0 0-15,-25 25 0</inkml:trace>
  <inkml:trace contextRef="#ctx0" brushRef="#br0" timeOffset="5878.9256">26045 10864 0,'0'0'0,"-25"25"16,25 0 0,-25 25-16,1-26 15,24 26 1,-50 24 0,25 1-1,-25-25 1,1 24-1,-1-24 1,1 24-16,-26-24 16,26-1-1,-1 26 1,0-26 0,26-24-1,-26 25-15,50-26 16,-25 1-1</inkml:trace>
  <inkml:trace contextRef="#ctx0" brushRef="#br0" timeOffset="6661.4515">25400 11137 0,'25'0'32,"24"0"30,1 0-46,-25 0-1,49 25 1,-74 0-16,50 0 16,-25 0-1,-1 24 1,1 26-1,0-51 1,0 1-16,-25 25 16,25-25-1,-25-1 1,24 1 0,-24 0-1,25 0 1,0 24-1,0-49 17,-25 25-32,0 0 15,25 0 1,-25 0 0</inkml:trace>
  <inkml:trace contextRef="#ctx0" brushRef="#br0" timeOffset="8132.435">26367 7937 0,'25'0'78,"0"0"-62,25 0-1,24 0 1,25-24-16,0 24 16,125-50-1,-125 50 1,-25 0-1,-49 0 1,0 0 0,0 25-1,-25 49 1,0-24 0,0 24-1,0 26 1,0 48-1,0 249-15,0-124 16,0-124 0,0 25-1,25-1 1,-1 26 0,51-1-1,-26-24-15,-24-50 16,0-75-1,-25-24 1,25-25 0,-25 25 15,0 0 16,0 0-32,-25 24 1,-25-24-16,26 25 16,-26-26-1,0 26 1,-24 0 0,-25-1-1,-50 26-15,50-51 16,24-24-1,26 0 1,24 0 0,0 0-1</inkml:trace>
  <inkml:trace contextRef="#ctx0" brushRef="#br0" timeOffset="8760.8568">28129 8334 0,'24'25'78,"-24"25"-63,0 24 1,25-24 0,-25-1-1,25-49 1,-25 25 0</inkml:trace>
  <inkml:trace contextRef="#ctx0" brushRef="#br0" timeOffset="9905.6204">28004 7714 0,'-24'0'16,"-1"0"31,-25 75-31,1 49-16,49-50 15,-25 1 1,0-51-1,25 51 1,0-50 0,0-1-16,0 26 15,0 0 1,0-26 0,25 26-1,0 0 1,24 49-16,26-50 15,49 75 1,-50-49 0,25-26-1,-49 1 1,-25-50-16,24 25 16,-49 0-1,25-25 1,0 0 31,0 0-32,0 0 1,-1 0 0,1-25 15,0 0-16,-25-25-15,25-49 16,-25 0 0,0-50-1,0 75 1,0-1 0,0 1-1,0-149 1,-50-25-16,25 74 15,-24 50 1,24 50 0,0-1-1,0 50-15,1 1 16,-26-26 0,25 25-1,0 0 1,-49 25-1,24 0 1,-24 0-16,49 0 16,0 0-1,0 0 1,1 0 15,-1 0-15,-25 0-16,-24 25 15</inkml:trace>
  <inkml:trace contextRef="#ctx0" brushRef="#br0" timeOffset="11425.6423">26169 12154 0,'0'25'47,"0"50"-47,0-1 15,-25 0 1,-24 50-1,-26 149 1,26-149 0,24-49-16,0-26 15,25-24 1,-25 25 0,0-1-1,25-24 1,-25 25-1,1-25-15,24-1 16,-25 1 0,25 0 15,0 0-15</inkml:trace>
  <inkml:trace contextRef="#ctx0" brushRef="#br0" timeOffset="12297.2218">25623 12303 0,'25'0'47,"0"0"-31,0 0-1,-1 0 1,1 25-16,25 25 16,-25-26-1,-1 1 1,26 0-1,-50 0 1,50-25 0,-50 25-16,25-1 31,-25 1-15,24-25-1,-24 25 1,25-25-1,-25 25 1,25-25 0,0 25 31,-25-1-47,0 1 78</inkml:trace>
  <inkml:trace contextRef="#ctx0" brushRef="#br0" timeOffset="14096.427">25871 14312 0,'0'-25'125,"75"25"-110,24-49 1,25-1-16,0 1 16,-50 24-1,-49 25 1,0-25-1,25 25 1,-26 0 15,-24 50 141,0-1-156,0 1-1,0-1 1,-49 26 0,49-25-16,-50 49 15,1-25 1,24 1 0,0-26-1,0-24 1,25 25-1,-49-50-15,49 49 16,-25-49 0,25 25-1,0 0 17,-25-25-17,50 0 126,24 0-126,1 0 1,-25 0-16,0 0 31,-1 0 16,1-25-31,0 25-1,0 0-15,0-50 16,49 26 0,-49 24-1,0-25 1,24 0 0,-24 25 15,-25-25-16,25 25-15</inkml:trace>
  <inkml:trace contextRef="#ctx0" brushRef="#br0" timeOffset="17874.9571">28674 11906 0,'25'-25'78,"25"25"-78,24-24 16,25-1-1,0 0 1,50 0-1,50-49 1,-26-1-16,-98 51 16,-26-1-1,-24 25 1</inkml:trace>
  <inkml:trace contextRef="#ctx0" brushRef="#br0" timeOffset="18562.4177">29542 11485 0,'0'-25'78,"25"25"-47,25 0-15,24 0 0,25 0-16,-24 0 15,-26 0 1,-24 0-1,0 25 1,-25-1 47,0 1-32,0 25-31,-25-25 15,0 49 1,1-24 0,-1-26-1,25 1 1,0 0 0</inkml:trace>
  <inkml:trace contextRef="#ctx0" brushRef="#br0" timeOffset="19787.2363">30683 10790 0,'50'-25'140,"0"0"-124,-1 1-16,1-1 16,-25 0-1,24 25 1,-49 25 78,0 0-79,0-1 1,0 1-16,-25 25 15,25-25 1,0-1 0,0 26 15,0-25 0,0 0 0,75-1-15,-26-24 0,-24 0-16,0 0 15,0 25 1,0-25 0,-1 0 15,-24 25 0,0 0 16,0 0-16,0 24-15,-24-24-1,-1 25 1,0-1 0,0-49-1,-24 50 1,24-50 0,0 25-16,-25 0 15,26-1 16,-1 1 1,0-25 15</inkml:trace>
  <inkml:trace contextRef="#ctx0" brushRef="#br0" timeOffset="26783.9252">22547 11112 0,'0'25'79,"0"0"-64,0 25 1,0-1-1,0 1 1,0 0 0,0-1-16,25-49 15,-25 25 1,25-25 15,0 0 0,0 0-15,-1 0 0,1 0 15,25 0-15,-50-25-16,0 0 15,25 25 16,0 0 16,-1 0-31,1 25 15,-25 0-15,25 25-1,-25-1 1,25 1 0,-25-25-1,0-1 1,0 1-16,25-25 16,-1 0 46</inkml:trace>
  <inkml:trace contextRef="#ctx0" brushRef="#br0" timeOffset="27465.3837">24234 11063 0,'-74'0'32,"-1"0"-17,-24 0 1,25 25-1,24-1 1,-24-24 0,24 25-1,0 0 1,-24-25-16,24 25 16,26-25-1,-1 25 1</inkml:trace>
  <inkml:trace contextRef="#ctx0" brushRef="#br0" timeOffset="28248.9032">23540 10964 0,'0'24'47,"0"1"-32,-25-25 1,0 25-16,25 0 31,0 0 0,-25-1-15,25 1 15,0 0-15,0 0 0,25 25-1,25-26-15,-26 1 16,1 25-1,0-50 1,-25 25 0,25-1-1,0-24 1</inkml:trace>
  <inkml:trace contextRef="#ctx0" brushRef="#br0" timeOffset="30025.0933">22523 11063 0,'49'0'47,"-24"0"-31,0 0-16,0 0 15,24 0 1,-24 0-1,0 0 1,0 0 0</inkml:trace>
  <inkml:trace contextRef="#ctx0" brushRef="#br0" timeOffset="31175.8624">22969 11807 0,'0'0'0,"-49"25"16,24-25 0,0 0-1,-25 25 1,1-1 0,24-24-1,-25 25-15,25-25 16,1 25 15,-1-25-15,0 0-1,0 0 17,0 0-1,25 25-16</inkml:trace>
  <inkml:trace contextRef="#ctx0" brushRef="#br0" timeOffset="60227.3195">14337 12303 0,'0'25'63,"0"0"-48,-25 0 1,0 74 0,-24-50-1,24 26-15,25-50 16,0-1-1,-25 26 1,0-25 0,25 0-1,-49 49 1,24 25 0,0-49-1,0-25-15,25-1 16,-24 26 328,-26 24-329,-74 100 1,-74 99-1,-1 25 1,1-26-16,-1-23 16,-49 73-1,-248 248 1,223-272 0,25-75-1,25-24-15,-25-26 16,49-49-1,26-24 1,24-1 0,25-49-1,74-26-15,1 1 16,-1-25 0,25 25-1,1-25 1,-26 0-1,50-25 1,-99 25 234,-149 0-234,-75 0-16,-98 50 15,-51 74 1,-24 49 0,-174 75-1,224-74 1,173-75-1,75-24-15,24-26 16,25-24 0,-24 25-1,73-50 1,-48 0 0,24 0-1,74 0 1,50-50 15,0-24-15,-124 74 234,0 0-250,49 0 15,51 0 1,-26 0 0,0 0-1,1-25-15,-1 0 16,1 25-1,-26 0 1,50-25 0,-24 0-1,-1 25 1,50-24-16,-49-1 16,24 0 15,25 0 0,-25 0-15,25 1-1,0-1 1,0 0 15,0 0-15,0 0-1,-25-24 17,25 24-1,-25 25-31,25-25 16,0 0 15,-24 1-16,-1-26 1,25 25 0,0 0-1,0 1-15,0-1 32,0 0-17,0 0 1,0 0 15,0 1-31,0-1 16,0 0-1,0 0 17,0 0-1,0 1-16,-25 24 251,0 0-235,-25 0 47,26 24-46,-1 26-32,-25 74 15,1-25 1,24-24 0,-25-26-1,25 1 1,1-25-1,-1-1 1,0-24 0,0 25-16,-24-25 15,49 25 1,0 0 0,-25-25-1,50-25 141,-1-25-140,1 26 0,-25-26-1,25 0-15,0 26 16,0-1 0,-25 0-1,24 25 1,-24-25-1,25-24 1,0 49 0,-25-25-1,0 0 1,25 0 0,-25 0-1,25 25 63,-25-24-62,24 24 0,1-25-1,25 0 1,-25 0-1,-1 25 1,1 0 0,-25-25 156,0 1-157,0-1 16,25 25 110,0 0-125,0 0 15,0 0-31,-1 0 16,26 0-1,0 0 16,-26 25-15,26-25 0,-25 0 15,0 0-15,-1 0-1,-24 24 1,25-24-16,0 0 31,0 0 0,0 0-15,-25 25 0,24-25-1,1 0-15,0 0 31,0 0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3:54:56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8285 5358 0,'0'-25'156,"25"25"1,-1 0-126</inkml:trace>
  <inkml:trace contextRef="#ctx0" brushRef="#br0" timeOffset="10405.9685">2084 7020 0,'0'-25'62,"24"25"-46,1 0-1,25 0-15,24 0 16,1 0 0,-26 0-1,1 0 1,24 25 0,-24-25-16,-25 25 15,49-25 1,-24 0-1,-1 0 1,-24 0 0,0 0-1,49 0-15,-49 0 16,0 0 0,0 0-1,0 0 1,-1 0-1,1 0 1,0 0 62</inkml:trace>
  <inkml:trace contextRef="#ctx0" brushRef="#br0" timeOffset="14536.7365">9798 5581 0,'25'0'125,"148"-50"-109,-24 26-1,-74 24-15,-51 0 16,26-25 0,-25 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4:04:58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16123 3175 0,'0'-25'32,"0"0"-1,25 25-16,24 0 1,26 0 0,24 0-1,-24 25-15,-1-25 16,0 0 0,-24 0-1,74 0 1,-50 0-1,1 0 1,-1 0 0,1 0-16,-1-25 15,-24 1 1,-1-1 0,1 25-1,-50-25 1,25 25-1,-25-25 1</inkml:trace>
  <inkml:trace contextRef="#ctx0" brushRef="#br0" timeOffset="16392.9777">10220 6424 0,'24'0'63,"51"0"-63,-1 0 15,50 0 1,-25 0 0,25-24-1,-49 24 1,-1 0-1,50 0 1,-49 0 0,-26 0-16,26 0 15,-1 0 1,1 0 0,24 0-1,0 0 1,25 0-1,-50 0 1,1 0-16,-1 0 16,1 0-1,-26 0 1,1 24 0,24 1-1,75 0 1,-74-25-1,-26 0 1,-24 0-16,0 0 16,0 0 312,24 0-313,1 0 1,-25 0 0,24 25-1,1-25 1,24 0-16,-24 0 16,-1 0-1,26 0 1,24 0-1,-74 0 1,0 0 0</inkml:trace>
  <inkml:trace contextRef="#ctx0" brushRef="#br0" timeOffset="20608.8057">26268 6176 0,'25'-24'63,"49"24"-48,1-25 1,49 0-16,25 0 15,24 0 1,-98 25 0,24 0-16,-25 0 15,-24 0 1,24 0 0,-24 0-1,0 0 1,-26 0-1,26 0 1,0 0-16,-26 0 16,26 0-1,0 0 1,24 0 0,75 0-1,0-49-15,-50 49 16,-25 0-1,1-25 1,-50 25 0,-1 0-1,1 0 1,25 0-16,-1 0 31,1 0-15,24 0-1,-49 0 1,0 0 0,0 0-16,0 0 15,-1 0 32</inkml:trace>
  <inkml:trace contextRef="#ctx0" brushRef="#br0" timeOffset="21633.4894">28649 7541 0,'25'0'16,"0"24"-1,25 26 1,-50 24 0,99 125-1,-74 49 1,24-50-1,-24 1-15,25-26 16,-26-24 0,26 174-1,0 148 1,24-173 0,-49-125-16,-25 1 15,25-25 1,-25 0-1,25 74 1,-25-74 0,0-75-1,0-24-15,0-26 63</inkml:trace>
  <inkml:trace contextRef="#ctx0" brushRef="#br0" timeOffset="23322.6185">26839 8111 0,'24'75'78,"26"73"-62,0 26 0,-26 24-1,26-24-15,-25-50 16,49 75 15,1-1-31,-26 25 16,1-49-1,0-1-15,24-24 16,-49-49 0,24 48-1,1 26 1,24 24-1,26 50-15,-26-74 16,-24-25 0,-26-99-1,1-1 1,-25-24 0,0 0-1,0 0 16,25-1 1,-25 1-17,0 0-15,0 25 16,25 24 0,-25 50-1,25-50 1,-25-24-1,0-25 1,0 0-16,24-50 141,26 0-126,74-74 1,-49 49 0,-26-24-1,1 74 1,-50-25-16,25 25 15,-1-25 17,26 0-17,0 25 1,-26-49 0,1 24-1,25 25 1,-25 0-16,-1-25 15,1 25 17,0 0-1,0 0-15,0 0-1,24 0-15,-24 0 47,25-25-16</inkml:trace>
  <inkml:trace contextRef="#ctx0" brushRef="#br0" timeOffset="25009.7501">26839 8310 0,'0'0'0,"24"0"31,-24-25 0,25 25-15,74-25 0,-49 0-1,25 0 1,-1 25-1,-24-24 1,49-26 0,-50 50-1,1 0 1,0-25 0,-1 0-16,26 1 15,-51 24 1,26 0-1,-25 0 1,0-25 0,-1 25-1,1-25 1,0 25 0,0 0 15,0-25 0,-1 25 0,26-25-15,-25 0 0,0 25-1,-1 0 1,1-24-1,0 24 1,0 0 31,0 0-31,0 0-1,24 0 1,-24-25-1,-25 0 1,50 25 0,-26 0 31,1 0-16,0 0-16,0-25 17,0 25-1,-1 0 16,1 0-16,0 0-15</inkml:trace>
  <inkml:trace contextRef="#ctx0" brushRef="#br0" timeOffset="27464.3969">27062 7119 0,'25'25'93,"-25"24"-77,25 26 0,-25-26-1,24 1 1,-24-25 0,25 24-1,-25-24 1,0 0 15,25 0 0,-25 0 1</inkml:trace>
  <inkml:trace contextRef="#ctx0" brushRef="#br0" timeOffset="28569.1323">27062 7193 0,'0'-24'16,"0"-1"-16,0 0 31,0 0-15,0 0 15,0-24 0,0 24-31,0 0 16,25 0-1,-25 1 1,25 24 0,-25-25-1,24 25-15,1 0 16,0 0 15,0 0-15,24 0 15,-24 0-15,25 0-1,-25 0 1,-1 49 0,1-49-1,-25 25 1,25-25-1,-25 25 17,0 0 30,0 0-46,-25-25-1,25 24 1,-49-24-16,49 50 16,-25-50-1,0 0 1,0 25 0,-24 0-1,49-1 1,-25-24-1,25 25 1,-25-25 0,0 0-16</inkml:trace>
  <inkml:trace contextRef="#ctx0" brushRef="#br0" timeOffset="29624.8409">27484 7218 0,'24'0'125,"1"0"-110,0 0 1,0 0 0,0 0 15,-1 0 0,-24 25-15,25-25-16,-25 25 31,0 0 16,0-1 0,-25-24 109,25-24-140,0-26-16,0 25 15,0-24 1,25-1 0,0 0-1,25 1 1,-26 24-1,26-25-15,-25 50 32,-25-24 15</inkml:trace>
  <inkml:trace contextRef="#ctx0" brushRef="#br0" timeOffset="30154.1926">27905 6945 0,'0'0'0,"25"0"16,-25 25 0,0 0-1,25-25 1,-25 25-16,0 0 31,25-25 0,-25 24-15,0 1 0,0 0-1,0 0 17</inkml:trace>
  <inkml:trace contextRef="#ctx0" brushRef="#br0" timeOffset="30527.4467">27955 6747 0</inkml:trace>
  <inkml:trace contextRef="#ctx0" brushRef="#br0" timeOffset="31096.8228">28253 6796 0,'0'25'125,"0"0"-78,0 0-32,0 25 1,0-26 0,0 1-1,0 25 1,0-25-16,0-1 15,0 1 1,24-25 0,1 25 15</inkml:trace>
  <inkml:trace contextRef="#ctx0" brushRef="#br0" timeOffset="31952.3999">28501 6995 0,'0'0'0,"0"-25"31,24 0-31,1 25 16,-25-24-1,25 24 1,-25-25 15,0 0 47,0 0-15,-25 25-16,0 0-32,1 0 17,-1 0-1,25 25-16,0 0 32,0 0-31,0-1 0,0 1-16,0 0 15,25 25 1,24-1-1,-24-49 17</inkml:trace>
  <inkml:trace contextRef="#ctx0" brushRef="#br0" timeOffset="33020.1107">27260 8930 0,'75'0'78,"-26"-25"-63,1 0 1,-25 25 0,24-25-1,1 0-15,0 1 16,-1-1 0,26-25-1,24 25 1,99-99-1,-49 75 1,-25-1 0,-25 1-16,-49 24 15,24 0 1,-49 25 0,0 0-1,-25-25 1</inkml:trace>
  <inkml:trace contextRef="#ctx0" brushRef="#br0" timeOffset="33633.5216">27583 9823 0,'0'-25'62,"25"-25"-62,223-24 16,-50-1-1,-74 1 1,-25 24 0,-24 26-1,-50-1-15,-1 25 16,1-25-1,0 25 17,-25-25-17,25 25 1</inkml:trace>
  <inkml:trace contextRef="#ctx0" brushRef="#br0" timeOffset="34213.9274">28079 10344 0,'25'0'78,"24"0"-78,1-25 16,24 0 0,26-49-1,-1 24 1,-50 25 0,1 0-1,-25 25 16</inkml:trace>
  <inkml:trace contextRef="#ctx0" brushRef="#br0" timeOffset="34745.2658">28327 10939 0,'74'-25'125,"-24"0"-109,0-24-1,-26 49-15,1-25 16</inkml:trace>
  <inkml:trace contextRef="#ctx0" brushRef="#br0" timeOffset="37990.4434">28798 8210 0,'25'0'0,"0"0"16,49 50 0,-24 0-1,-25-26 1,24 51 0,-24-1-16,25 75 15,-25 0 1,-1-25-1,26-50 1,-50-24 0,0 0-1,25 49 1,24 124 0,-24 0-16,-25-24 15,0-51 1,25-73-1,-25-50 1,25 0 0,-25 24-1,25 1-15,-25-1 16,0 26 0,0 24-1,0-25 1,0-24-1,0-25 1,0 24-16,0-24 31,0 25 1,0-25-17,-25-25 1,0 49-1,0-24 1,-49 0 0,24 24-1,1-24-15,-1 50 16,0-26 0,1 1-1,-1-1 1,25-24-1,0 25 1,1-50-16,-26 50 16,0-26-1,50 1 1,-24-25 0,-1 25-1,0-25 1,0 0-16,0 0 15,1 0 1,-51 0 0,50 0-1,-24 0 1,-1 0-16,25 0 16,-49 0-1,24 0 1,26 0-1,-26-25 1,-24 0-16,49-24 16,-25-51-1,-24 51 1,24-50 0,-49 24-1,0-24 1,24 25-16,-74-100 15,50 75 1,-25-50 0,50-49-1,-50 24 1,49 0-16,1 25 16,74 50-1,-50 0 1,25 0-1,1 0 1,-1-25 0,25-75-1,0 50 1,0 50-16,0-25 16,0 74-1,0 1 1,0 24-1,25-25 1,-25 26-16,24-1 16,1-50-1,0 51 1,74-51 0,-24 1-1,-1-1-15,1 75 16,-1-49-1,-49 24 1,24 25 0,26 0-1,-50-25 1,24 25-16,-24 0 16,25 0-1,-1 0 1,50 25-1,1 0 1,-1-25-16,-25 0 16,-24 0-1,0 0 1,-26 0 0,1 0-1,25 0 1,-1 0-16,-24 0 15,0 0 1,25 0 0,-1 0-1,-24 0 1,0 0 0,0 0-16,-25 24 15,49-24 1,-24 0 15,-25 25-15,25 0 31,0-25-16</inkml:trace>
  <inkml:trace contextRef="#ctx0" brushRef="#br0" timeOffset="50791.0102">5259 9723 0,'24'0'141,"26"0"-126,0 0 1,24 0-16,-49 0 16,24 0-1,1 25 1,-25-25 0,0 0-1,24 0-15,1 0 31,-1 0-15,-24 0-16,0 0 16,0 25-1,0-25-15,0 0 16,24 0 0,-24 0-1,0 0 1,0 0-1,-1 0 95,1 0-95</inkml:trace>
  <inkml:trace contextRef="#ctx0" brushRef="#br0" timeOffset="52275.0056">13295 9798 0,'25'0'93,"25"-25"-93,24 25 16,25-25 0,25 25-1,124 0 1,-24 0-1,-26 0 1,-24 50 0,-50-1-1,-50 1-15,-24-25 16,-1 0 0,1-25-1,-50 24 1</inkml:trace>
  <inkml:trace contextRef="#ctx0" brushRef="#br0" timeOffset="58485.163">17190 13767 0,'49'0'94,"75"-25"-79,-25 25 1,75-25 0,-99 25-1,-1 0-15,-24 0 16,-1 0 0,1 0-1,24 0 1,1 0-1,-26 0 1,-24 0-16,25 0 16,-26 0-1,1 0 1,0 0 0,0 0-1,0 0-15,-1 0 16,26-25 15,24 0-15,-24 25-1,0-24-15,-25-1 16,24 25 0,-49-25-1,25 25 1,0 0-1,-25-25 17,25 25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4:06:11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8434 5730 0,'74'0'94,"25"-25"-79,25 0 1,0 0-16,0 1 15,-49 24 1,-1 0 0,-49 0-1,25 0 1,24 0 0,-24 0-16,-1-25 15,1 25 1,-25 0-1,-1 0 1,1 0 0</inkml:trace>
  <inkml:trace contextRef="#ctx0" brushRef="#br0" timeOffset="1198.8028">13469 3894 0,'-50'0'15,"1"0"1,24 0-16,-25 0 16,1 0-1,-1 0 1,25 0 0,-24 0-1,-1 0-15,0 25 16,26-25-1,-26 25 1,0 25 0,1-50-1,24 24 1,0-24-16,25 50 16,-25-50 15,1 25-16,24 0 1,0-1 0,-25 1-1,0 25-15,25-1 16,-25 1 0,0-25-1,25 0 1,0-1-1,0 1 1,-24-25 0,24 25-16,0 0 47,0 0 15</inkml:trace>
  <inkml:trace contextRef="#ctx0" brushRef="#br0" timeOffset="2163.4482">12477 4266 0,'0'25'110,"0"0"-95,0 0 1,0 0-16,0 24 15,0-24 1,0 49 0,0-49-1,0 0 1,0 0 0,0 0-1,25-25 1,-25 24-16,24-24 47,26 0 15,0 0-46,-50-49-16,49 49 15,-49-25 1,25 0 0,-25 0-1,50 1 1,-26-1 0,1 25-1,-25-25 1,25 25 15</inkml:trace>
  <inkml:trace contextRef="#ctx0" brushRef="#br0" timeOffset="7129.7714">15925 5829 0,'24'0'125,"26"0"-125,0 0 16,-1 0-1,-24 0 1,49 0 0,-49 0-1,0 0-15,0 0 16,0 0-1,-1 0 1,26-25 0,-25 25-1,25-25-15,-1 25 16,-24 0 0,25 0-1,-26-24 1,1 24-1</inkml:trace>
  <inkml:trace contextRef="#ctx0" brushRef="#br0" timeOffset="8685.8141">21729 4118 0,'0'24'63,"0"26"-63,0 24 15,0-49 1,0 0 0,0 25-1,0-26 1,0 26 0,0 0-1,0-26-15,0 1 16,25-25 78,0 0-79,99-149 1,24 25-1,1 0 1,-25 0-16,-25 50 16,-74 24-1,25 26 1</inkml:trace>
  <inkml:trace contextRef="#ctx0" brushRef="#br0" timeOffset="12274.2169">11733 7640 0,'24'0'140,"1"0"-124,25 0 0,-25 0-1,-1 0-15,1 0 63,0 0-48,0 0 1,0 0 15,-1 0 16</inkml:trace>
  <inkml:trace contextRef="#ctx0" brushRef="#br0" timeOffset="15773.5598">2257 7714 0,'50'0'78,"-25"0"-63,24 0 1,-24 0 0,25 0-16,24 0 15,0 0 1,-24 25-1,49-25 1,-49 0 0,0 0-1,-1 0-15,-24 0 16,0 0 0,0 0-1,24 0 1,1 25-1,-25-25 1,-1 0-16,26 0 16,-25 0-1,0 0 1,-25 25 46,24-25-46</inkml:trace>
  <inkml:trace contextRef="#ctx0" brushRef="#br0" timeOffset="23881.9918">2009 9575 0,'50'0'156,"-25"0"-140,-1 0-16,1 0 16,25 0-1,-25 0 1,-1 0-1,1 0 1,0 0 0,0 0-16,0 0 15,24 0 1,-24 0 15,0 0-15</inkml:trace>
  <inkml:trace contextRef="#ctx0" brushRef="#br0" timeOffset="31646.1876">16991 5730 0,'0'74'94,"0"75"-78,25 0-1,-25-25 1,25 99 0,0 0-1,24-24-15,26-1 16,-1-74-1,-24 0 1,-26 25 0,-24-50-1,0-24-15,0-1 16,0 25 0,-74 25-1,0-24 1,24-1-1,-24-25 1,-26 26-16,51 24 16,-26 24-1,1 26 1,-124 99 0,24-50-1,0-74 1,50 0-16,-25-50 15,75 25 1,0-74 0,-1 49-1,26-25 1,-1-24 0,0 0-16,1-50 15,-1-149 1,-24 149 265,-100 0-265,-49 24-1,-75 125-15,-223 124 16,-347 273 0,149-149-1,272-174 1,75-99-1,75-50-15,-1 26 16,25-51 0,50-49-1,49 0 1,75 0 0,0 0-1,24 0 1,1 0-16,24-25 15,1 25 1,49-24 0,0-1-1,-50 25 204,-49 0-203,-25 0-1,-149 0 1,-25 0-16,50 25 16,-223 49-1,198-24 1,100-26-1,24 1 1,49 0 0,1-25-16,50 25 15,-26-25 1,1 0 0,49 0-1,-49 0 1,49 0-1,0 0 1,-25 0-16,26 0 78,-1 0-31,25-25-31,-25-25-1,25 26 1,-25-26-16,25 25 16,-25 0-1,25-24 1,0 24-1,-24 0 1,-1 0 0,25-24-1,-25 49 1,25-25 0,0 0 15,-25 0-31,25 1 31,0-1 0,0 0-15,0 0 0,-49 25 202,-1 0-202,0 0 0,26 0 15,-26 0 0,25 25-15,-49 25-1,-1 24 1,50-49 0,-24 24-16,24 1 15,0-50 1,25 25-1,-25-25 17,50 0 61,50 0-77,-26 0 0,-24 0-16,0 0 31,0 0 16,-25-25 0,24-49-32,1 24 1,-25 0 0,0 26-1,0-1 1,0 0 15,25 25-15,-25-25 15,25 25 63,-25 50 15,0-1-93,-25 26-1,25-26-15,-25 26 16,25-26 0,-25 1-1,25-25 1,0 0 15,0-1-15,0-98 140,25-50-140,0 25-1,25 49 1,-50 25-1,0-24 17,0 24-17,25 25 1,-25-25-16,0 0 31,0 1 32,0-1-16,0 0-32,24 0 1,-24 0-1,25 25 79,0 0-63,0 0-15,0 0 0,24 0-16,-24 0 15,25 0 1,-1 0 0,1 0-1,-1 0 1,1 25-1,-25-25-15,0 0 16</inkml:trace>
  <inkml:trace contextRef="#ctx0" brushRef="#br0" timeOffset="38827.0022">8285 11013 0,'0'0'0,"25"0"109,74 0-93,-50 0-16,26 0 15,24 0 1,0 0 0,0-25-1,25 1 1,1-1 0,-51 25-1,0-25-15,-49 0 31</inkml:trace>
  <inkml:trace contextRef="#ctx0" brushRef="#br0" timeOffset="39704.5847">9203 10616 0,'24'0'78,"26"0"-62,0 0-1,-26 0 1,26 0 0,-25 25-1,0-25 1,-25 25 0,24-25-16,1 0 31,0 25 0,0-25-15,-25 25-1,0 24 32,0-24-31,0 25-16,0-26 15,0 26 1,-25-25 0,25 0-1,-25-1 1,25 1-16,-25-25 31,25 25 32,-24-25-32,24 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4:10:34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12353 6003 0,'0'0'0,"99"0"94,50 0-79,-50 0 1,0 0 0,-24 0-16,-1 0 15,0 0 1,1-25-1,-1 0 1,50 0 0,-49 25-16,-1 0 15,1 0 1,-51 0 0,1 0-1,0 0 1,0 0-1,0 0 17</inkml:trace>
  <inkml:trace contextRef="#ctx0" brushRef="#br0" timeOffset="2984.9936">26144 4564 0,'25'74'47,"-25"-24"-31,0-25-1,0 0-15,25-1 32,-25 1-17,0 0 1,0 0-1,0 0 1,0 0 15,0-1-15,25-24 46,-1 0-30,1 0-17,0-24 1,49-26-16,1 0 16,-26-24-1,1 49 1,49-49-1,-49 49 1,-1-25 0,1 25-16,0 1 15,-50-1 1,49 0 0,-24 25-1,0-25 1,24 0-1,-24 25 17,-25-24-17,25 24 1,-25-25 78</inkml:trace>
  <inkml:trace contextRef="#ctx0" brushRef="#br0" timeOffset="30602.4874">5159 9525 0,'25'0'93,"0"0"-61,49-25-17,-49 25 1,25 0 0,-1-25-16,1 25 15,24 0 16,1 0-31,-1 0 16,-24-24 0,-1 24-16,-24 0 15,0 0 1,0 0 0,0 0-1,0 0 32</inkml:trace>
  <inkml:trace contextRef="#ctx0" brushRef="#br0" timeOffset="36164.2105">16743 13469 0,'50'0'109,"24"0"-93,1 0-1,49 0 1,24 0-16,-48 0 16,-26 0-1,-24-25 1,24 0-1,-24 25 1,24-24-16,25 24 16,-24 0-1,24 0 1,-25 0 0,1 0-1,-50 0-15,-1 0 16,1 0 31,0 0-32,0 0 1,24 0 0,-24 0 62</inkml:trace>
  <inkml:trace contextRef="#ctx0" brushRef="#br0" timeOffset="37261.9541">22151 11683 0,'-50'-25'47,"-24"0"-31,-1 25 0,1 0-1,-1 0 1,1 0-16,-50 0 15,-75 50 1,26 0 0,-26 24-1,26-24 1,49-26 0,0 26-1,49-25 1,26 0-16,-1-1 15,0 26 1,26-50 0,-1 25-1,0 0 1,0 24 0,25-24-1,-25 25 1,1-25-16,24 49 15,0-49 17</inkml:trace>
  <inkml:trace contextRef="#ctx0" brushRef="#br0" timeOffset="38186.5664">20191 12154 0,'0'50'125,"0"0"-110,0-1 1,0 26-16,0-26 15,0-24 1,0 25 0,0-26 15,0 1-15,25-25 93,0 0-93,-1-25-1,26 1 1,-25-1-1,-25 0 1,25 25 0,-1-25-1,1 25 1,-25-25 15,25 25-31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5T14:11:5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11460 0,'25'0'125,"-1"0"-110,26-25 1,24 25 0,-24 0-1,24-25 1,-24 0-16,24 25 15,1-24 1,-26 24 0,1 0-1,-25 0 1,24 0 0,-24 0-1,25 0 16,-25-25 1,-1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4:23:42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13940 11385 0,'25'0'16,"49"-24"-1,-24-1 1,49-25 0,25 25-1,100-24 1,24-26-1,24 1 1,1-25 0,50 24-1,24-49-15,0 50 16,125-25 0,-249 74-1,-74-25 1,-50 50-1,25-25 1,-25 25 0,25 0-1,-49 0 1,-1 0 0,-49 0-16,24 0 15,-24 0 16,0 0 1,0 0-17,0-24 204,24-1-219,1 0 16,24 25-1,-24-25 1,49 0 0,25-24-1,50-26 1,24 1-16,-74 24 15,-49 26 1,-26-1 0,26 0-1,-1 25 1,-24-25 0,-26 25-1,1 0 1,25 0 31,-1 0-32,1 0 1,24 0 0,-49 0-1,0-25 1,25 0-16,74 1 15,-50 24 1,-24-25 0,-25 25 15,-1-25-15,1 25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08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endParaRPr lang="en-US" sz="3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COUNT,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</a:p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288826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09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21959" y="2117445"/>
            <a:ext cx="8123295" cy="1935940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</a:p>
        </p:txBody>
      </p:sp>
      <p:sp>
        <p:nvSpPr>
          <p:cNvPr id="5" name="Down Arrow 4"/>
          <p:cNvSpPr/>
          <p:nvPr/>
        </p:nvSpPr>
        <p:spPr>
          <a:xfrm>
            <a:off x="6343650" y="1287413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018400" y="3562920"/>
              <a:ext cx="2152440" cy="53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9040" y="3553560"/>
                <a:ext cx="217116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AVG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Function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08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COUNT, SUM and AVG Functions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return total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any table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(without where clause):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 where clause):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 where clause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COUNT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66240" y="1080360"/>
              <a:ext cx="8822880" cy="374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880" y="1071000"/>
                <a:ext cx="8841600" cy="37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COUNT(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std_city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$row[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'city'];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COUNT(DISTINCT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std_city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$row[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'city'];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COUNT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62760" y="2589480"/>
              <a:ext cx="9662040" cy="3777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400" y="2580120"/>
                <a:ext cx="9680760" cy="37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5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COUNT(*) AS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$row['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COUNT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0240" y="1919880"/>
              <a:ext cx="2964960" cy="616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880" y="1910520"/>
                <a:ext cx="2983680" cy="6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4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return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sum of all value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column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(without where clause):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SUM(Column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 where clause):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 where clause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SUM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93240" y="1089360"/>
              <a:ext cx="8688960" cy="3867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1080000"/>
                <a:ext cx="8707680" cy="38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2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3081" y="1507840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SUM(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marks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$row['marks'];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SUM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3240" y="1393200"/>
              <a:ext cx="7376400" cy="2955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1383840"/>
                <a:ext cx="7395120" cy="29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6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return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table specific column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(without where clause):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(with where clause):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AVG(Column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table name where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AVG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57240" y="1562760"/>
              <a:ext cx="7876440" cy="328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880" y="1553400"/>
                <a:ext cx="78951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5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0377" y="1494193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AVG(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std_marks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marks FROM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($con, 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std_q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std_object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$row['marks'];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MySQLi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AVG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61080" y="4080960"/>
              <a:ext cx="285840" cy="45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720" y="4071600"/>
                <a:ext cx="3045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7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12049</TotalTime>
  <Words>357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682</cp:revision>
  <dcterms:created xsi:type="dcterms:W3CDTF">2021-11-08T00:20:31Z</dcterms:created>
  <dcterms:modified xsi:type="dcterms:W3CDTF">2022-11-15T14:14:09Z</dcterms:modified>
</cp:coreProperties>
</file>