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09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algn="ctr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Export Database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IMPORT Database 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</a:t>
            </a: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506069" y="197484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 EXPORT and IMPORT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288826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10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21959" y="2117445"/>
            <a:ext cx="7904931" cy="1717576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1287413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11051</TotalTime>
  <Words>27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683</cp:revision>
  <dcterms:created xsi:type="dcterms:W3CDTF">2021-11-08T00:20:31Z</dcterms:created>
  <dcterms:modified xsi:type="dcterms:W3CDTF">2022-11-13T14:26:50Z</dcterms:modified>
</cp:coreProperties>
</file>