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0" r:id="rId3"/>
    <p:sldId id="269" r:id="rId4"/>
    <p:sldId id="261" r:id="rId5"/>
    <p:sldId id="262" r:id="rId6"/>
    <p:sldId id="263" r:id="rId7"/>
    <p:sldId id="266" r:id="rId8"/>
    <p:sldId id="264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Bodoni MT" panose="02070603080606020203" pitchFamily="18" charset="0"/>
              </a:rPr>
              <a:t>Chapter : SEO Introduction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What is SEO?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Why need SEO for your Website?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Different Techniques of SEO?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Bodoni MT" panose="02070603080606020203" pitchFamily="18" charset="0"/>
              </a:rPr>
              <a:t>Blackhat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SEO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Bodoni MT" panose="02070603080606020203" pitchFamily="18" charset="0"/>
              </a:rPr>
              <a:t>Whitehat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SEO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Type of SEO: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On page SEO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Off page SEO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On page SEO techniques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Off page SEO techniques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SEO best Practice to follow </a:t>
            </a:r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SEO 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Best </a:t>
            </a: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Practice to follow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SEO Best Practice To Follow</a:t>
            </a:r>
          </a:p>
          <a:p>
            <a:pPr algn="l"/>
            <a:endParaRPr lang="en-US" sz="1600" b="1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Include Main Keyword in different placement of your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Write Unique Titles, Descriptions And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Optimize Your Title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Improve website Loading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Track Your Results With The Google Search Console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Google Analytical Tool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Images SEO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Use Internal Linking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Publish long and good quality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Create Quality Backlinks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Use Social Networking Sites legally</a:t>
            </a:r>
          </a:p>
          <a:p>
            <a:pPr algn="l"/>
            <a:endParaRPr lang="en-US" sz="16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What is SEO?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What is SEO?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SEO stands for “search engine optimization.” </a:t>
            </a:r>
            <a:endParaRPr lang="en-US" sz="20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Get Traffic (unpaid)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Visibility in Search </a:t>
            </a: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E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ngine.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To get 1</a:t>
            </a:r>
            <a:r>
              <a:rPr lang="en-US" sz="2000" baseline="30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st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page on SERP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Focus quality and quantity </a:t>
            </a:r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In simple words: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SEO is the way to get relevant traffic for your good quality website content.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SEO is the way to satisfy the user as well as search engine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Don’t target only user or search engine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SEO Process</a:t>
            </a:r>
            <a:endParaRPr lang="en-US" b="1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378424"/>
            <a:ext cx="11600597" cy="5479575"/>
          </a:xfrm>
        </p:spPr>
        <p:txBody>
          <a:bodyPr numCol="1">
            <a:normAutofit fontScale="92500" lnSpcReduction="10000"/>
          </a:bodyPr>
          <a:lstStyle/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Image Ref: https</a:t>
            </a:r>
            <a:r>
              <a:rPr lang="en-US" sz="1200" dirty="0">
                <a:solidFill>
                  <a:schemeClr val="bg1"/>
                </a:solidFill>
                <a:latin typeface="Bodoni MT" panose="02070603080606020203" pitchFamily="18" charset="0"/>
              </a:rPr>
              <a:t>://www.indiamart.com/proddetail/process-workflow-6303519373.html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18" y="1675155"/>
            <a:ext cx="5570633" cy="48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Why need SEO for your Website?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Why need SEO for your Website OR Objectives of SEO?</a:t>
            </a:r>
            <a:endParaRPr lang="en-US" sz="1800" b="1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Website Traffic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Promote your content to whole world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Get Students / Reader from the whole world 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Sale your products or services to right audience 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Free of cost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People trust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2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Different Techniques 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of </a:t>
            </a: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SEO?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 lnSpcReduction="10000"/>
          </a:bodyPr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Different Techniques of SEO?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  <a:latin typeface="Bodoni MT" panose="02070603080606020203" pitchFamily="18" charset="0"/>
              </a:rPr>
              <a:t>BlackHat</a:t>
            </a: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SEO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  <a:latin typeface="Bodoni MT" panose="02070603080606020203" pitchFamily="18" charset="0"/>
              </a:rPr>
              <a:t>WhiteHat</a:t>
            </a: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SEO</a:t>
            </a:r>
          </a:p>
          <a:p>
            <a:pPr algn="l"/>
            <a:endParaRPr lang="en-US" sz="1800" b="1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800" b="1" dirty="0" err="1" smtClean="0">
                <a:solidFill>
                  <a:schemeClr val="bg1"/>
                </a:solidFill>
                <a:latin typeface="Bodoni MT" panose="02070603080606020203" pitchFamily="18" charset="0"/>
              </a:rPr>
              <a:t>BlackHat</a:t>
            </a:r>
            <a:r>
              <a:rPr lang="en-US" sz="18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SEO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Keyword </a:t>
            </a: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Stuffing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Hidden Texts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Hidden Links</a:t>
            </a:r>
            <a:endParaRPr lang="en-US" sz="18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Blog Comment Spamming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Cloaking Your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Publishing </a:t>
            </a: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Low Quality Content</a:t>
            </a:r>
            <a:endParaRPr lang="en-US" sz="18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800" b="1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800" b="1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endParaRPr lang="en-US" sz="1800" b="1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800" b="1" dirty="0" err="1" smtClean="0">
                <a:solidFill>
                  <a:schemeClr val="bg1"/>
                </a:solidFill>
                <a:latin typeface="Bodoni MT" panose="02070603080606020203" pitchFamily="18" charset="0"/>
              </a:rPr>
              <a:t>WhiteHat</a:t>
            </a:r>
            <a:r>
              <a:rPr lang="en-US" sz="18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SEO</a:t>
            </a:r>
            <a:endParaRPr lang="en-US" sz="18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Using </a:t>
            </a: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Relevant </a:t>
            </a: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keywords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Keyword </a:t>
            </a: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Keyword </a:t>
            </a: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Research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Quality </a:t>
            </a: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Backlinks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Relevant </a:t>
            </a: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Backlinks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doni MT" panose="02070603080606020203" pitchFamily="18" charset="0"/>
              </a:rPr>
              <a:t>Quality content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Type of 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SEO</a:t>
            </a:r>
            <a:endParaRPr lang="en-US" b="1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Type of SEO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Technical SEO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: Make website, easy to crawl and index by search engine</a:t>
            </a:r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On-site SEO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: On the website, like good content, right use of keywords, website layout etc.</a:t>
            </a:r>
            <a:endParaRPr lang="en-US" sz="20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doni MT" panose="02070603080606020203" pitchFamily="18" charset="0"/>
              </a:rPr>
              <a:t>Off-site </a:t>
            </a:r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SEO: Promoting website using different techniques as creating quality backlinks etc.</a:t>
            </a:r>
          </a:p>
        </p:txBody>
      </p:sp>
    </p:spTree>
    <p:extLst>
      <p:ext uri="{BB962C8B-B14F-4D97-AF65-F5344CB8AC3E}">
        <p14:creationId xmlns:p14="http://schemas.microsoft.com/office/powerpoint/2010/main" val="35367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Technical SEO 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Techniques </a:t>
            </a:r>
            <a:endParaRPr lang="en-US" b="1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Technical SEO Techniques </a:t>
            </a:r>
          </a:p>
          <a:p>
            <a:pPr algn="l"/>
            <a:endParaRPr lang="en-US" sz="16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SSL (Secure Socket Layer)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Mobile Friendly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Speed 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To Fix Duplicate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Bodoni MT" panose="02070603080606020203" pitchFamily="18" charset="0"/>
              </a:rPr>
              <a:t>Robots.Txt</a:t>
            </a: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XML Sitemap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AMP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Google Search Console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Bing Webmaster Tools.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Google Analytical Tool</a:t>
            </a:r>
          </a:p>
        </p:txBody>
      </p:sp>
    </p:spTree>
    <p:extLst>
      <p:ext uri="{BB962C8B-B14F-4D97-AF65-F5344CB8AC3E}">
        <p14:creationId xmlns:p14="http://schemas.microsoft.com/office/powerpoint/2010/main" val="37292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On P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age </a:t>
            </a: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SEO T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echniques </a:t>
            </a:r>
            <a:endParaRPr lang="en-US" b="1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On Page SEO Techniques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Relevant Keywords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Title Tag </a:t>
            </a:r>
            <a:endParaRPr lang="en-US" sz="18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Meta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Create User Friendly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SEO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SEO URLs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Internal Links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Responsive Website </a:t>
            </a:r>
          </a:p>
        </p:txBody>
      </p:sp>
    </p:spTree>
    <p:extLst>
      <p:ext uri="{BB962C8B-B14F-4D97-AF65-F5344CB8AC3E}">
        <p14:creationId xmlns:p14="http://schemas.microsoft.com/office/powerpoint/2010/main" val="12082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Off 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Page </a:t>
            </a: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</a:rPr>
              <a:t>SEO 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Techniques </a:t>
            </a:r>
            <a:endParaRPr lang="en-US" b="1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Off Page SEO Techniques </a:t>
            </a:r>
          </a:p>
          <a:p>
            <a:pPr algn="l"/>
            <a:endParaRPr lang="en-US" sz="16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Quality Backlinks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Blog commenting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Forums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Guest posting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Broken Link Building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bg1"/>
                </a:solidFill>
                <a:latin typeface="Bodoni MT" panose="02070603080606020203" pitchFamily="18" charset="0"/>
              </a:rPr>
              <a:t>Social </a:t>
            </a: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Bookmarking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Content Marketing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Questions &amp; Answers website like </a:t>
            </a:r>
            <a:r>
              <a:rPr lang="en-US" sz="1600" dirty="0">
                <a:solidFill>
                  <a:schemeClr val="bg1"/>
                </a:solidFill>
                <a:latin typeface="Bodoni MT" panose="02070603080606020203" pitchFamily="18" charset="0"/>
              </a:rPr>
              <a:t>yahoo answer, </a:t>
            </a:r>
            <a:r>
              <a:rPr lang="en-US" sz="1600" dirty="0" err="1">
                <a:solidFill>
                  <a:schemeClr val="bg1"/>
                </a:solidFill>
                <a:latin typeface="Bodoni MT" panose="02070603080606020203" pitchFamily="18" charset="0"/>
              </a:rPr>
              <a:t>quora</a:t>
            </a:r>
            <a:endParaRPr lang="en-US" sz="1600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Newsletters techniques </a:t>
            </a:r>
          </a:p>
        </p:txBody>
      </p:sp>
    </p:spTree>
    <p:extLst>
      <p:ext uri="{BB962C8B-B14F-4D97-AF65-F5344CB8AC3E}">
        <p14:creationId xmlns:p14="http://schemas.microsoft.com/office/powerpoint/2010/main" val="1603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408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Office Theme</vt:lpstr>
      <vt:lpstr>Chapter : SEO Introduction</vt:lpstr>
      <vt:lpstr>What is SEO?</vt:lpstr>
      <vt:lpstr>SEO Process</vt:lpstr>
      <vt:lpstr>Why need SEO for your Website?</vt:lpstr>
      <vt:lpstr>Different Techniques of SEO?</vt:lpstr>
      <vt:lpstr>Type of SEO</vt:lpstr>
      <vt:lpstr>Technical SEO Techniques </vt:lpstr>
      <vt:lpstr>On Page SEO Techniques </vt:lpstr>
      <vt:lpstr>Off Page SEO Techniques </vt:lpstr>
      <vt:lpstr>SEO Best Practice to follow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326</cp:revision>
  <dcterms:created xsi:type="dcterms:W3CDTF">2021-05-29T23:44:42Z</dcterms:created>
  <dcterms:modified xsi:type="dcterms:W3CDTF">2022-09-22T13:14:23Z</dcterms:modified>
</cp:coreProperties>
</file>