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3" r:id="rId3"/>
    <p:sldId id="256" r:id="rId4"/>
    <p:sldId id="261" r:id="rId5"/>
    <p:sldId id="266" r:id="rId6"/>
    <p:sldId id="257" r:id="rId7"/>
    <p:sldId id="267" r:id="rId8"/>
    <p:sldId id="258" r:id="rId9"/>
    <p:sldId id="268" r:id="rId10"/>
    <p:sldId id="263" r:id="rId11"/>
    <p:sldId id="259" r:id="rId12"/>
    <p:sldId id="270" r:id="rId13"/>
    <p:sldId id="271" r:id="rId14"/>
    <p:sldId id="272" r:id="rId15"/>
    <p:sldId id="269" r:id="rId16"/>
    <p:sldId id="260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93537" autoAdjust="0"/>
  </p:normalViewPr>
  <p:slideViewPr>
    <p:cSldViewPr snapToGrid="0">
      <p:cViewPr>
        <p:scale>
          <a:sx n="70" d="100"/>
          <a:sy n="70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4T16:16:11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12030 6028 0,'50'0'140,"24"0"-124,26-25-1,-1 0 1,50 0-16,24 0 16,-98 1-1,-1 24 1,-49 0 0,0 0-1,24 0 1</inkml:trace>
  <inkml:trace contextRef="#ctx0" brushRef="#br0" timeOffset="34871.3186">11385 9971 0,'0'25'187,"25"0"-155,0-25-17,0 0 16,0 0-15,-1-25 0,76 0-1,-26-49 1,25-25 0,75-75-16,-50 50 15,-25 25 1,-74 49-1,0 26 1,-25-1 0,25 25-1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5T00:38:49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4663 5953 0,'-25'0'32,"75"0"108,24 0-124,1 25-1,49-25-15,-50 0 32,-49 0-32,0 0 31</inkml:trace>
  <inkml:trace contextRef="#ctx0" brushRef="#br0" timeOffset="32937.0236">20861 6077 0,'25'0'62,"-1"0"-46,26 0 15,-25 0-15,49 0-1,1 0 1,-1 0-16,0 0 16,1 0-1,-1 0 1,-24 0-1,24 0 1,-24 0 0,-25 0-1,49 0 1,-49 0-16,0 0 16,24 0-1,26 0 1,-26 0-1,26 0 1,-50-25 0,-1 25-1,1 0 17,0 0 77</inkml:trace>
  <inkml:trace contextRef="#ctx0" brushRef="#br0" timeOffset="42893.6832">19050 12551 0,'25'0'125,"24"0"-109,-24 0 0,25 0-16,-1 0 15,26 0 1,-1 0 0,75 0-1,50 0 1,24 0-1,-25 0-15,75 0 16,-124 0 0,25 0-1,-26 0 1,-24 0 0,0 0-1,25 0 1,25 0-16,124-49 15,-75-26 1,-50 50 0,-49 25-1,-49-24 1,-26-1 0,-24 25-1,25 0 1,-25 0-1,-1 0-15,1 0 16,25 0 0,-25 0-1,-1 0 1,1 0 0,0 0 15,0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5T00:40:08.6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3969 12005 0,'25'0'171,"24"0"-155,-24 0 0,0 0 15,0 0-15,-1 0-1,1 0 32,0 0 94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5T00:50:56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5011 13543 0,'-25'0'16,"25"-24"109,25 24-31,-1 0-63,1 0 16,-25-25-16,25 25-15,-25-25-1,25 25 16,-25-25-31,25 25 16,-1-49 0,1 49-1,0-25 17,0 0-17,-25 0-15,25 25 16,-25-25-1,49-24 1,-49 24 15,25 0-15,-25 0 0,0 0-1,0 1 1,25-1-1,0 25 1,-25-25-16,0 0 16,0 0-1,0 1 17,0-26-17,24 50 1,-24-25-16,0 0 31,0 1-15,0-1-1,0 0 1,0 0 0,0 0-1,-24 1 16,-1 24 1,25-25-32,-25 0 15,0 0 17,0 25-1,1 0-16,24-25 1,-25 25-16,0 0 31,0 0-15,0 0 0,1 0 15,-1 0 125,0 0-125,25 25-15,0 0 31,0 0-47,-25 0 15,25-1 1,0 1 15</inkml:trace>
  <inkml:trace contextRef="#ctx0" brushRef="#br0" timeOffset="14118.4416">9401 4217 0,'25'0'79,"49"0"-64,25 0-15,75 0 16,0 0-1,74 0 1,-75 0 0,-49 0-1,-24 0-15,-1 0 16,-25 0 0,-24 25-1,-25-25 1,-1 0-1,26 24 1,0 26 0,-1 272-1,-24 26 1,0 173 0,-25 347-1,0-50-15,0 373 16,0-496-1,0 247 1,0-198 0,25-322-1,24 198 1,1 670-16,24-397 16,-49-596-1,0-148 1,-25-99-1,0 124 204,25 49-203,0 347-1,24 50 1,-49-272-16,0 49 16,25 49-1,-25-198 1,0-74 0,0-100-1,0-49-15,0 0 16,-149-25 31,-124 0-32,25-25 1,-74-25-16,-50-24 16,-75 0-1,-49-1 1,99 25-1,124-24 1,-49 49 0,74-49-1,99 74-15,25 0 16,74 0 0,1 0-1,24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5T01:10:07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9699 3746 0,'0'24'93,"0"26"-93,0 49 16,0-49 0,0-1-1,0 1 17,24-25-1,-24 0-16,25-25 48,0 0-32,0 0 0,99-50-15,0-49-16,0 24 16,0-24-1,-25 25 1,0-1 0,-24 50-1,-26-24 1,1 24-1,0 25 1,-50-25-16,24 25 16</inkml:trace>
  <inkml:trace contextRef="#ctx0" brushRef="#br0" timeOffset="3656.4379">8161 5407 0,'0'25'94,"0"50"-78,0 49-1,0-50 1,0-49-1,0 0 1,0-1 15,25-24 63,-1 0-78,1 0 15,0 0-15,0 0 15</inkml:trace>
  <inkml:trace contextRef="#ctx0" brushRef="#br0" timeOffset="4740.1637">8037 5556 0,'25'0'156,"-1"0"-140,1 0-16,0 0 16,0 0-1,0 0 1,-1 0 31,1 0 172,0 0-204,0 0 48</inkml:trace>
  <inkml:trace contextRef="#ctx0" brushRef="#br0" timeOffset="13910.2955">15429 7789 0,'0'-25'406,"-25"25"-391,-25-25 1,-24 0 0,-1 25-1,1 0-15,-1 0 16,-98 0 0,74 0-1,49 0 1,0 0-1,26 0 1</inkml:trace>
  <inkml:trace contextRef="#ctx0" brushRef="#br0" timeOffset="45427.3695">2952 9723 0,'0'0'0,"25"0"203,74 0-203,25 0 16,25 0 0,-75 0-1,0 0 1,-24 0-16,0 0 15,-1 0 1,1 0 0,24 0-1,-24 0 1,-25 0 0,0 0-1,24 0 1,-24 0-1,25 0-15,24 0 16,0 0 0,-24 0-1,-25 0 1,24 0 0,-24 0 15,25 0-16,-25 0 1,24 0 0,-24 0 15,0 0 0,0 0-15,-1 0 15,1 0 0,0 0 1,0 0-17,0 0 63</inkml:trace>
  <inkml:trace contextRef="#ctx0" brushRef="#br0" timeOffset="46618.1671">5259 8186 0,'-25'0'93,"0"0"-61,0 24-1,0-24-15,-24 25 15,24-25 0,0 25-15,-24 0 15,24 0-15,-25-1-1,25 1 1,1 0 31,-1 0 0,25 0-32,-25-25 1,25 24-16,-25-24 15,25 50 1,-25-50 0,0 50-1,1-26 1,24 1 0,-25 0-1,0 0 1,0 0 15,25-1 0</inkml:trace>
  <inkml:trace contextRef="#ctx0" brushRef="#br0" timeOffset="118217.0398">18951 8682 0,'25'0'109,"99"-50"-93,49 25 0,-24-24-16,-25 24 15,25-50 1,124-24 0,-75 50-1,-74-1 1,-49 50-1,-51-25 1,1 25 0,0 0-1,0 0 1,0 0 0,-1 0 15,26 50-16,-25 24 1,24 25 0,26 249-1,-1 495 1,-24 248-16,-50-346 16,0-324-1,0-173 1,0 25-1,0 0 1,0-50 0,0-124-1,0-49 1,0-25 0,0 49 202,0 1-202,0 24 0,0 99-1,0 150 1,0-76-16,0-73 15,0-50 1,0 49 0,0-74-1,0-25 1,0-24-16,0-50 16,0 24-1,0 1 16,0-25 32,0-1-47,0 1-1,0 0 1,-25-25-1,-49 74-15,-26-49 16,51 0 0,-1 25-1,25-50 1,-49 25 0,24-25-1,1 0-15,-26 0 16,1 0-1,0 0 1,49 0 0,0 0-1,-25 0 1,1 0 0,24 0-1,0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4T16:17:30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8334 4738 0,'25'0'109,"25"0"-109,-25 0 16,-1 0 0,26 0-1,0 0 1,-1 0 0,-24 0-1,49 0 1,-24 0-1,-25 0 1,24 0 0,-24 0-16,0 0 15,25 0 1,-26 0 0,1 0 15,0 0-16,0 0 251,0 0-250,24 0 15,-24 0-15,0 0-1,25 0 1,24 0-16,-24 0 15,24 0 1,-49 0 15,0 0-15,-1 0 15,1 0 469,0 0 110</inkml:trace>
  <inkml:trace contextRef="#ctx0" brushRef="#br0" timeOffset="2286.5291">12477 4812 0,'0'0'0,"99"-50"16,25 26-1,-25 24 1,-24 0 0,24-25-1,0 25 1,-25-25-16,51 0 15,-1 0 1,-25 25 0,25-24-1,-50 24 1,-24 0-16,-1 0 16,-24 0-1,0 0 1,0 0 15,0 24 0,-25 26-31,0 49 16,0 273 0,0-74-1,0-100 1,24 51-1,1 98 1,0-25-16,0-74 16,-25-49-1,25-50 1,-1 24 0,1 50-1,0-74 1,-25-74-16,0-26 15,25-49 1,-25 25 0,0 0 15,0 0-15,0-1 77,0 1 298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4T16:24:54.3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1339 5035 0,'0'0'0,"0"-24"16,0 73 62,0-24-63,0 0 1,0 0 0,0-1-1,0 1 1,0 0 15,0 0-15,0 0-1,25-25 64,25 0-48,-1-50-31,75-24 15,-24-26 1,-1 1 0,-25 74-1,1-49 1,-50 74-16,-1 0 16,-24-25 15,25 0-16,0 25 1,0 0 0</inkml:trace>
  <inkml:trace contextRef="#ctx0" brushRef="#br0" timeOffset="20589.7618">8310 8930 0,'0'49'63,"0"-24"-48,24 0 1,-24 0 0,25 0-1,-25-1 17,25-24-32,25 0 62,-1-24-46,50-26-1,-24-49-15,49-25 16,74-25 0,-74 25-1,-74 74 1,-25 25-1,0 25 48</inkml:trace>
  <inkml:trace contextRef="#ctx0" brushRef="#br0" timeOffset="48745.5842">18306 9079 0,'49'0'47,"100"0"-32,-25 0 1,25 0 0,-25 0-1,25 0 1,0 0-1,99 0 1,-74 49-16,-1 26 16,-74-26-1,1 26 1,-26-1 0,0-24-1,-49-1 1,25 1-16,-25 24 15,-1-24 1,-24-25 0,0 24-1,0 1 1,0-25 0,0 24-16,-49 1 15,-1 24 1,1 1-1,-1-26 1,0 26 0,1-26-16,-1-24 15,1 25 1,-1-25 0,0 24-1,1-49 1,-1 25-1,25 0-15,-24-25 16,-1 25 0,0-25 15,26 0-15,-1 24-1,-25 1 1,25-25-1</inkml:trace>
  <inkml:trace contextRef="#ctx0" brushRef="#br0" timeOffset="99292.3825">4787 14436 0,'0'50'94,"0"-25"-79,0 24 1,0-24-1,0 0 32,0 0-15,25-25 93,25 0-110,-1-25 1,51-74-1,-1 49 1,-50 1-16,1-26 16,24 25-1,-49 1 1,50-1 0,-51 25-1,1-24 1,0 49-1,0-25-15,0 25 16</inkml:trace>
  <inkml:trace contextRef="#ctx0" brushRef="#br0" timeOffset="101611.9329">6350 15652 0,'50'0'94,"24"0"-79,-49 0 1,49 0-1,1 0 1,-26 0 0,1 0-1,-25 0 1,24 0 0,1 0-16,0 0 15,-26 0 1,1 0-1,0 0 1,49 0 0,-24 0-1,0 0 1,-26 0 0,1 0-1,25 0-15,-1 0 31,26 0-15,-26 0 0,1 0-1,0 0 1,-26 0 0,1 0-1,0 0 1,0 0 15,0 0-15,-1 0-1,-24 25 1,25-25 0</inkml:trace>
  <inkml:trace contextRef="#ctx0" brushRef="#br0" timeOffset="119996.2265">8037 12402 0,'0'-24'31,"25"24"48,49 0-64,0 0 1,1 0-1,-1 0 1,1 0 0,24 0-1,25 0 1,0 0 0,99 0-1,-74 0-15,-75 0 16,-24 0-1,0 0 1,-26 0 0,1 0-1,0 0 1,0 0 15,0 0-15,-1 0 46,1 0-15,0 0 0,0 0-47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4T16:37:13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2530 3225 0,'0'24'62,"0"26"-46,0-25-1,0 0 1,0-1 0,0 1 31,50-25 62,-1 0-93,26-74-1,49-50 1,99-99-1,-149 148-15,50-49 16,-74 75 0,0-1-1,-26 25 17,1 0-32,-25 0 31,25 25-16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4T16:44:35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17686 2753 0,'0'-24'62,"0"48"32,0 26-78,0-25-1,25 24 1,-1-24 0,-24 0-1,0 0-15,50-25 125,0 0-109,49 0 0,74 0-1,100 0 1,-25 0-16,50 0 15,49 49 1,-24 51 0,-75 48-1,-50 76 1,125-26 0,-125-99-16,25-49 15,-74-50 1,-25-50-1,-25-198 1,-49 223 250,24 25-251,75-24 1,74-1 0,50 25-1,273 0 1,-174 0-1,-149 0-15,-99 0 16,-49 0 0,-26 0-1,-24 0 1,0 0 15</inkml:trace>
  <inkml:trace contextRef="#ctx0" brushRef="#br0" timeOffset="7399.9387">5085 4738 0,'25'0'78,"0"24"-46,-1 26-17,-24 0 16,25-50-15,-25 25-16,25-1 31,25-24 47,-26 0-62,1-24 0,25-26-1,-1-25 1,-24 26 0,25-26-16,-1-24 15,1 74 1,49-49-1,-74 49 251,25 25-250,24-49-1,125-51 1,-26 26 0,-74 24-1,-24 26-15,-50-1 16,-1 25-1</inkml:trace>
  <inkml:trace contextRef="#ctx0" brushRef="#br0" timeOffset="21885.6256">1811 5978 0,'25'0'62,"24"25"-46,1 0-1,-25-25-15,-1 0 16,1 0 15,0 0 1,25 0-17,-26 0 1,51 0-16,-26 0 31,-24 0-15,-25-25-1,25 25 17,0 0-17,24-25 1,-24 0-16,0 0 15,0 1 1,0 24 15,-1-25-15,1 0 15,-25 0-15,25 0-16,0-24 15,-25-1 17,0 0-17,25 1 1,-25-1 0,0 25-1,0-24-15,0-1 16,0 25-1,0 1 1,0-1 0,0-25-1,0 25 1,0 1 0,0-26-1,0 25 1,0 0-1,-25 1 1,25-1 0,-25 0 15,25 0 0,-25 25-31,0-25 16,1 1-1,-1 24 1,0 0 0,0-25-1,0 25-15,1 0 16,-26 0 0,25 0-1,0 0 1,1 0-1,-1 0 1,0 0 0,0 0-16,-24 0 15,24 0 1,-25 0 15,1 0 0,24 25-15,0-25 0,-49 49-1,49-24 1,0-25 0,0 25-1,0 0 1,1-1-1,-1 1 1,0 50 0,0-51-1,0 1 1,25 25 0,0-1-1,0-24 1,0 0-1,0 0 1,0 0 0,0-1 15,0 1-31,0 0 16,0 0 15,0 0 0,0-1-15,0 1 15,0 0-15,25-25-1,-25 25 32,25 0-31,0-25 15,-25 24-15,25-24 15,-25 25-31,24-25 31,-24 25 0,25-25 1,-25 25-1,25-25 78,-25 25 16,25-25-94,0 0 1,-25 25 30,24-25-15,-24 24 16,25 1 15</inkml:trace>
  <inkml:trace contextRef="#ctx0" brushRef="#br0" timeOffset="29498.7256">7813 5928 0,'0'0'0,"50"0"140,0 25-124,24-25-1,75 25 1,0-25 0,-50 0-1,-25 25-15,-24-25 32,0 0-32,-1 0 15,1 25 16,-25-25-15,-1 0 0,1 0-1,25 0-15,-25 0 32,-1 0-17,1 0 48</inkml:trace>
  <inkml:trace contextRef="#ctx0" brushRef="#br0" timeOffset="47515.7636">11534 4142 0,'0'0'0,"-49"0"16,24 0 0,0-24-1,-49-1 1,-1 25 0,-24 0-1,24 0 1,-24 0-16,-99 0 15,24 25 1,1 24 0,-1-24-1,0 25 1,1-1 0,-1-24-1,50 0 1,0 0-16,74-1 15,1 26 1,-1-50 0,1 25-1,24 0 1,-25-1 0,25 26-1,-24 24 1,-1-24-16,1 24 15,24-24 1,0 0 0,25-25 15,0-1-15</inkml:trace>
  <inkml:trace contextRef="#ctx0" brushRef="#br0" timeOffset="48559.4602">8905 4514 0,'0'0'0,"0"25"16,0 0 0,0 0-1,0 24 1,0 1 0,0-25-1,0 0 1,0 24-1,0-24 1,25-25 0,-25 25-16,24 0 15,1-25 63,0 0-46,0 0-17,0 0 1,49 0-16,1-50 16,-1 0-1,25-24 1,-24 24-1,49-24 1,-50 49 0,-24 0-1,-26 1 1</inkml:trace>
  <inkml:trace contextRef="#ctx0" brushRef="#br0" timeOffset="55766.2803">2877 8508 0,'25'0'156,"50"0"-140,-1 0-16,0 0 15,1 0 1,-26 0 0,-24 0-1,0 0 1,0 0 0,0 0 46</inkml:trace>
  <inkml:trace contextRef="#ctx0" brushRef="#br0" timeOffset="57274.2869">9252 7169 0,'25'0'79,"0"49"-64,-25-24 1,25 0-1,-25 0 17,0-1-1,24-24-15,26 0 46,-25-24-46,24-1-1,26-25 1,-26-24-16,51-1 16,-76 26-1,1 24 1,-25 0-1,25 25 1</inkml:trace>
  <inkml:trace contextRef="#ctx0" brushRef="#br0" timeOffset="61577.1634">19869 7565 0,'0'50'31,"24"49"-15,-24-49-16,0-1 15,25-24 1,-25 0-1,0 0 17,25 0-17,-25-1 1,25-24 31,0 0-32,-1 0 17,26 0-17,0-24 17,24-76-17,-24 26-15,24-25 16,0 0-1,-24 24 1,-25 50 0,0-24-1,-25 24 17</inkml:trace>
  <inkml:trace contextRef="#ctx0" brushRef="#br0" timeOffset="68302.6609">3101 13494 0,'24'0'125,"51"0"-110,24 0 1,-25 0 0,-24 0-1,24 0-15,-24 0 16,-25 0 0,0 0-1,24 0 1,-24 0 15,0 0 32</inkml:trace>
  <inkml:trace contextRef="#ctx0" brushRef="#br0" timeOffset="75325.355">5035 13444 0,'25'0'109,"25"0"-93,49 0-1,25 0 1,-25 0 0,25 0-1,-74-25-15,-25 25 16,24 0 0,-24 0-1,25 0 1,-26 0-1,1 0-15,0 0 16,0 0 15,0 0-15,0 0 46</inkml:trace>
  <inkml:trace contextRef="#ctx0" brushRef="#br0" timeOffset="80969.131">3076 14784 0,'49'0'172,"-24"0"-156,25 0 15,-1 0-15,-24 0-16,25 0 15,-1 0 1,1 0 0,24 0-1,1 0 1,-26 0-1,-24 0 1,0 0-16,25 0 16,-25 0-1,-1 0 1,26 0 0,-25 0-1,24 0 1,-24 0-16,25 0 15,-25 0 17,-1 0-17,1 0 1,0 0-16,0 0 16,0 0-1,-1 0 32</inkml:trace>
  <inkml:trace contextRef="#ctx0" brushRef="#br0" timeOffset="82094.8888">5779 14982 0,'25'0'79,"25"0"-64,24 0 1,26 0-16,98-25 15,-24 0 1,-75 25 0,-50 0-1,1 0 1,-25 0 0,0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4T16:46:06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7813 6077 0,'124'0'78,"174"-25"-78,0 25 16,49-24-1,0-1 1,323 0 0,-273 25-1,-75 0 1,-24-25 0,-100 25-1,-49 0-15,-74-25 16,-1 25-1,-49-24 1,25 24 0,-26 0-1,1 0 1,0 0-16</inkml:trace>
  <inkml:trace contextRef="#ctx0" brushRef="#br0" timeOffset="5402.614">19149 7813 0,'50'0'78,"49"0"-78,75 0 15,49 0 1,99-49 0,100-1-1,223-24-15,-149 24 16,-49-24-1,98 74 1,-173-25 0,-148 25-1,-51 0 1,-74 0 0,1-25-16,-1 25 15,-50-25 1,1 25-1,-25 0 1,24 0 234,-24-24-234,0 24-1,0 0 1,-25-25 62,25 25-31,24-25-31,-24 0-1,25 0 1,-25 25-1,-1-24 1,1 24 0,0 0-1,0 0 1,0 0 31,-1 0-16,1 0 63,0 0-79,0 0 48,-25 24-47,0 1-1,25 25-15,-1 24 16,1 25-1,25 199 1,-25-99 0,-1-51-1,-24 1 1,25 74-16,-25-24 16,25-75-1,-25-50 1,0-24-1,0-25 1,0 0 15,0-1-15,0 1 46</inkml:trace>
  <inkml:trace contextRef="#ctx0" brushRef="#br0" timeOffset="7552.0492">19149 7863 0,'0'50'47,"0"24"-31,0 50-1,0-25-15,0 25 16,0-49 0,0-1-1,25 1 1,0-1-1,-25 0-15,0-24 16,25 148 0,-25-73-1,0-26 1,0 0 0,0-25-1,0 1 1,0 74-16,0-50 15,0 0 1,24-25 0,-24 26-1,0-26 1,25 1 0,0-1-1,-25 25 1,25 50-16,-25 25 15,0 123 1,25-98 0,-25-1-1,0-123 1,0-26 0,0-24-1,0 0 1,49-25 296,1 0-296,-1 0 0,26 0-1,123 25-15,50-25 16,-49 24-1,-1-24 1,1 50 0,-1-25-1,1-25 1,-1 25-16,-24-1 16,-75-24-1,25 0 1,-50 0-1,1 0 1,-26 0 0,-24 0-16,0 0 15,25 0 1,-26 0 0</inkml:trace>
  <inkml:trace contextRef="#ctx0" brushRef="#br0" timeOffset="10989.3487">24532 8830 0,'0'25'31,"0"0"-31,0 25 16,0 24-1,0 1 1,0-51-1,0 1 1,0 0 0,0 0-16,0 24 31,0-24-15,0 74-1,0-24 1,25-1-1,-25 1 1,0-26 0,0 1-16,0-1 15,0 26 1,0-26 0,0 1-1,0 0 1,0 24-1,0-24 1,0-1 0,0 1-1,0 0-15,0-26 32,0 1-17,0 0 1,0 0 249,0 49-249,0 1 0,0-1-1,0 25 1,0 174 0,0-75-16,0-98 15,0-26 1,0 1-1,0-51 1,0 26 0,0-25 31,0 0-1,0 24-14,0-24-32,-25 25 15,0-1 1,0-24 15,-24 0-15,-1 0-1,25-25 1,-24 0-16,-1 0 16,-24 0-1,24 0 1,25 0 0,-24 0-1,-75 0 1,24 0-16,-49 0 15,1-25 1,48 25 0,1-25-1,25 0 1,-1 25 0,26 0-16,-26-25 15,51 1 1,-1 24-1,-25 0 1,25 0 31,-24 0 187,-26 0-218,26 0 0,-100 0-16,50 0 15,-1 0 1,26 0-1,24 0 1,-24 0 0,24 0-1,1 0-15,24 0 16,0 0 0,-24 0-1,24 0 1,0 0-1,0 0 1,0 0-16,1 0 16,-1 0-1,0 0 17,0 0 14</inkml:trace>
  <inkml:trace contextRef="#ctx0" brushRef="#br0" timeOffset="23249.5476">1910 9451 0,'25'0'94,"24"0"-79,26 0 1,-1 0 0,1 0-16,-51 0 15,1 0 1,0 0-1,25 0 1,-26 0 15,1 0 1</inkml:trace>
  <inkml:trace contextRef="#ctx0" brushRef="#br0" timeOffset="25432.0061">7243 8186 0,'0'0'0,"25"0"0,0 24 47,-1 51-32,-24 24 1,25-25 0,-25 50-1,0-49 1,25-1-16,-25-49 31,25-25 16,24-25 16,75-124-63,124-123 31,397-324-31,-273 249 15,-148 149 1,-125 98 0,0 1-1,-74 99-15,-25-25 16,25 1 0</inkml:trace>
  <inkml:trace contextRef="#ctx0" brushRef="#br0" timeOffset="27372.3051">9103 9475 0,'25'0'78,"50"0"-63,-1 0 1,50 0 0,25 0-16,49 0 15,-74 0 1,0 0-1,-49 0 1,24 0 0,25 0-1,-50 0 1,1 0 0,-1 0-16,1 0 15,-1 0 1,0 0-1,-24 0 1,-25 0 15,0 0 16</inkml:trace>
  <inkml:trace contextRef="#ctx0" brushRef="#br0" timeOffset="33376.318">7838 9699 0,'-25'-25'47,"-74"0"-32,0 25 1,-199-25-1,1 25 1,24 0 0,25 0-1,0 0-15,-75 0 16,50 0 0,25 0-1,-24 0 1,48 25-1,51 0 1,49 0 0,49-1-1,1-24-15,49 0 32,25-24-17,-99 24 188,-124 0-187,24 0-16,100 0 16,25 0-1,24 0 1,25 0-1,0-25 17,0 25-32,1-25 15,-26 25 1,-24 0 0,24 0-1,25 0 1,-24 0-1,-26 0-15,1 0 16,-1 0 0,-24 25-1,25 24 1,-1 1 0,1 24-1,0-24-15,-1 49 16,50-74-1,-24 25 1,24-1 0,0-24-1,0 25-15,0-1 16,1 1 15,-1-25 0,25 24-15,0-24-16,0 0 16,0 0-1,0 0 1,0-1 0,0 1-1,49-25 1,-49 25-1,25 0-15,0-25 16,25 49 0,-26-24 15,1-25-15,0 25-1,25 0-15,-25-25 16,-1 25-1,26-1 1,24 1 0,1-25-1,-1 25-15,1 0 16,-51-25 0,100 25-1,25-1 1,0 1-1,0-25 1,49 25 0,1-25-16,-26 25 15,-98-25 1,-1 0 0,1 0-1,-26 0 1,1 25-1,-1-25-15,26 0 16,-1 0 0,26 0-1,-1 0 1,-25 0 0,-24 0-1,-1 0 1,-24 0-1,0 0 1,0 0 0,0 0 31,-1 0 15,1 0 235,0 0-281,49 0-16,1 0 15,-1 0 1,1 0-1,-51 0 1,26 0 0,-25 0 46</inkml:trace>
  <inkml:trace contextRef="#ctx0" brushRef="#br0" timeOffset="41234.571">4291 13519 0,'0'0'0,"0"24"16,0 1-1,75-74 204,73-75-203,26 0-1,-75 49 1,-49 50-16,24-24 15,-49 49 17,-25-25-17</inkml:trace>
  <inkml:trace contextRef="#ctx0" brushRef="#br0" timeOffset="44579.8158">9773 13419 0,'25'0'47,"-25"25"-32,0 0-15,0 0 16,25 0 15,-1-25 79,26-25-95,0 0 1,-1-25-1,1 1 1,0-1 0,-1 1-1,-24-1 1,0 50 0,-25-25 30</inkml:trace>
  <inkml:trace contextRef="#ctx0" brushRef="#br0" timeOffset="52385.0272">4812 15776 0,'50'0'94,"24"0"-78,1 0-1,24 0 1,25 0 0,124 0-16,-50 0 15,-49 0 1,-74 0-1,24 0 1,-50 0 0,26 0-1,-26 0 1,1 0 0,-25 0-1,24 0-15,-24 0 16,0 0 15,0 0 0,0 0 1</inkml:trace>
  <inkml:trace contextRef="#ctx0" brushRef="#br0" timeOffset="56236.6041">9525 13519 0,'0'24'78,"-25"-24"-62,25 25-1,-25-25 17,25 25-17,-49 25 1,49-1 0,-50 1-1,50-25 1,-25-1-1,1 1 1,24 0 0,-50 0-16,0 24 15,1 1 1,24 0 0,0-26-1,0 26 1,1-50-1,-1 50 1,0-26-16,0 1 16,0 25-1,0-1 17,1-24-1,24 0-31,-25 0 15,25 0 1,0 0 15,-25-1-15,0-24 0,25 25-16,0 0 15,-25 25 16,25-26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5T00:35:22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17165 4366 0,'0'49'16,"0"26"-1,25-1 1,-25 0 0,0 1-1,0-26 1,0-24-1,0 0 1,0 0 15,24-25 32,26 0 15,-50-50-78,50-24 16,-1-1-1,-24 51 1,0-1-1,0 25 64,-1 0-64,1 0 1,25 74-16,0-24 15,-26-1 1,1-24 0,0 0-1,-25 0 32</inkml:trace>
  <inkml:trace contextRef="#ctx0" brushRef="#br0" timeOffset="805.534">17785 4688 0,'0'74'79,"0"-24"-79,25 0 31,-25-25 31</inkml:trace>
  <inkml:trace contextRef="#ctx0" brushRef="#br0" timeOffset="1364.9087">18107 4837 0,'0'25'140,"0"0"-124</inkml:trace>
  <inkml:trace contextRef="#ctx0" brushRef="#br0" timeOffset="2771.8484">19670 4018 0,'0'50'93,"0"24"-77,0-24 0,0 0-1,0-1 1,0 1-16,0-1 15,0 1 1,0 24 0,0-49 15,25-25 0</inkml:trace>
  <inkml:trace contextRef="#ctx0" brushRef="#br0" timeOffset="3846.5709">19621 3894 0,'24'0'171,"1"0"-155,0 0 0,0 0 15,0 0-15,-1 0-1,1 25 1,0 0-1,0-25 1,-25 25 0,25-25 15,-25 25-31,0-1 47,0 1-16,0 0 0,0 0 1,0 0-1,0-1-16,-25-24 1,0 25 0,0-25-1,25 25 1,-25-25 0,25 25 15,-24-25-16,24 25 1</inkml:trace>
  <inkml:trace contextRef="#ctx0" brushRef="#br0" timeOffset="5234.4957">19670 5209 0,'0'50'109,"25"74"-93,-25-25-1,25-50 1,-25-24 0,0 0 15</inkml:trace>
  <inkml:trace contextRef="#ctx0" brushRef="#br0" timeOffset="6163.1215">19844 5308 0,'0'25'78,"0"0"-62,25 0-1,-1-1-15,1 26 16,0-50 15,0-50 125,-25 1-140,0-1 0,25 50 30,24 25 48,-24 0-63,0 0 1,-25-1-17,25-24 17</inkml:trace>
  <inkml:trace contextRef="#ctx0" brushRef="#br0" timeOffset="7628.0962">20141 5383 0,'0'-25'16,"0"0"31,0 0 0,25 25 78,0-25-110,0 25-15,0 0 16,-1 0-1,1 0 1,0 0 93,0 0-62,0 0-15,-1 50 14,-24-25-14</inkml:trace>
  <inkml:trace contextRef="#ctx0" brushRef="#br0" timeOffset="9449.3148">20513 5209 0,'0'25'250,"0"0"-188,25-25 32,-25-25 93,25 25-62,0 25-109,0-1 0,-1 1-16,1 0 15,0 49 1,0-24-1,0-25 1,0 0 0,-25-1-16,0 1 15,24-25 1,-24 25 0,0 0 15,25-25-16,-25 25 1,0-1-16,-25-24 172,1 0-156,-1 0-1,0 0-15,0 0 16,-25-24 31,50-1-32,-24 0 1,24-25 0,0 1-1,-25 24-15,25 0 16,-25 0-1,25 1 1,0-1 0,0 0-1,0 0 17,0 0-1</inkml:trace>
  <inkml:trace contextRef="#ctx0" brushRef="#br0" timeOffset="13692.1522">20365 4118 0,'74'0'140,"75"-50"-124,99-24-16,-50-26 16,-24 26-1,24-25 1,1 24-1,-25 26 1,24-26 0,-74 1-1,0 49-15,-99 0 16,0 25 0,-25-25-1,24 25 1</inkml:trace>
  <inkml:trace contextRef="#ctx0" brushRef="#br0" timeOffset="28016.7335">9327 5531 0,'0'-24'16,"49"24"93,1-25-93,49 25-1,75-50 1,-1 25 0,75-24-1,199-26 1,-224 1-1,-74 49-15,-75 25 16,-49 0 0,25 0-1,-26 0 17,-24 25-17,25 25 1,-25-1-1,25 26 1,-25 24-16,0 0 16,0 596-1,0-224 1,0 223 0,0 100-1,0-372 1,0-75-1,0 199 1,0-50-16,0-273 31,0-24-31,25 222 16,-25 522 0,25-323-1,24-298 1,-49-148-1,0-124 1,0-26 0,0 1-16,-74-50 453,-50-49-438,-25 24 1,-25 1 0,-24-1-1,0 1 1,49 24-16,50 25 16,-1 0-1,51 0 1,-51 0-1,26 0 1,24 0 0,-24 0-16,49 0 15,0 0 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5T00:36:31.3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2902 6003 0,'50'0'140,"-25"0"-124,24 0 0,-24 0-16,0 0 15,0 0 1,-1 0-1,1 0 32,25 0-31,-1 0 0,-24 0 15,0 0 0,25 0 32,-26 0-32,1 0-16,0 0 32</inkml:trace>
  <inkml:trace contextRef="#ctx0" brushRef="#br0" timeOffset="11621.7715">4589 5804 0</inkml:trace>
  <inkml:trace contextRef="#ctx0" brushRef="#br0" timeOffset="14349.5925">5259 5358 0,'-25'0'359,"0"0"-327,0 0-1,0 0 31,1 0-30,-1 0-32,0 0 47,0 0-16,0 0 16,1 0-32,-1 49 1,-25-24 0,25 25-1,1-25 1,-1 49-1,25-24 1,-25-1-16,0-24 16,25 25-1,0-26 1,0 51 0,0-50-1,0 0 1,0-1-1,0 1-15,0 0 32,0 0-17,0 0 17,0-1-1,25-24 0,25 0-15,-1 0-1,26 0 1,-26 0 0,-24 0-1,0 0 1,0-24 46</inkml:trace>
  <inkml:trace contextRef="#ctx0" brushRef="#br0" timeOffset="15776.5475">5705 5085 0,'0'25'78,"0"0"-78,0-1 16,0 1 15,0 50-16,0-51 1,0 26 0,-25-25-1,25 24 1,0-24 15,0 25-15,-25-25-1,1-1 1,24 1 0,0 0-1,-25-25 1,0 25 0,25 0-1,0-1 1,-25-24-1,25 25-15,0 0 32,-25-25-17,25 50 1,0-26 15,0 1 0,0 25-15,0-25 0,0 0-1,0-1 48,0 1 46,0 0-78,0 0-15,0 0 15,-24-25-15,24 24 0</inkml:trace>
  <inkml:trace contextRef="#ctx0" brushRef="#br0" timeOffset="16339.9245">5854 5606 0,'0'25'94,"0"24"-79,0 1 1,0-25 0,0-1-1</inkml:trace>
  <inkml:trace contextRef="#ctx0" brushRef="#br0" timeOffset="16682.1533">5854 5507 0</inkml:trace>
  <inkml:trace contextRef="#ctx0" brushRef="#br0" timeOffset="17601.7694">6375 5482 0,'-25'25'125,"0"-1"-109,0 26-1,25 0 17,0-26-1,0 26-15,0 0-16,0-1 15,0-24 1,0 0-1,25-25 79,0 0-78,25 0 15,-1-25-15,26-25-16,-1 1 15</inkml:trace>
  <inkml:trace contextRef="#ctx0" brushRef="#br0" timeOffset="18380.288">6821 5407 0,'0'50'93,"0"-25"-61,0 0-17,0-1 32,25-24 62,0 0-93,0-24 0,0-1 15,-1 25-15,1-25-1,-25 0-15,25 25 16,-25-25 46</inkml:trace>
  <inkml:trace contextRef="#ctx0" brushRef="#br0" timeOffset="19093.7657">6871 5531 0,'0'0'0,"0"25"125,0 25-109,0 49-1,0 0-15,-25-49 16,0 0 0,25-1-1,0-24 17</inkml:trace>
  <inkml:trace contextRef="#ctx0" brushRef="#br0" timeOffset="19531.0579">6921 5879 0,'0'0'0,"49"0"110,26 25-95,-51-1 1,1 1-16,0-25 15,0 0 32</inkml:trace>
  <inkml:trace contextRef="#ctx0" brushRef="#br0" timeOffset="28037.7459">3473 11088 0,'0'0'0,"24"0"266,26-25-251,0 25-15,49 0 16,0-25 0,-24 25-1,-1 0 1,-24 0 0,-26-25-1,1 25-15,0 0 16,0 0-1,0 0 1,-1 0 0,1 0 15,0 0-15,0 0 15</inkml:trace>
  <inkml:trace contextRef="#ctx0" brushRef="#br0" timeOffset="38087.4655">20662 4738 0,'0'49'328,"0"100"-312,0 25 0,0-50-1,0-50 1,0 1 0,25-51-1,0 1 32,0-25-16,0 0 1,-1-25-1,1 25-16,-25-49-15,25 49 16,-25-25 0,50-25-1,-50 26 17,49 24 46,-24 74-78,0-74 15,0 50 1,-25-26 0,24-24-1</inkml:trace>
  <inkml:trace contextRef="#ctx0" brushRef="#br0" timeOffset="38483.7315">21059 5407 0,'25'0'93,"0"0"-77,-25 75 0,25-26-1,-1 1 1,-24-25-1</inkml:trace>
  <inkml:trace contextRef="#ctx0" brushRef="#br0" timeOffset="39227.2259">21605 5085 0,'49'25'109,"-24"49"-93,0 1-16,0-26 16,-25-24-1,0 0 1,25-25 15</inkml:trace>
  <inkml:trace contextRef="#ctx0" brushRef="#br0" timeOffset="40434.047">22423 5135 0,'-24'0'62,"-1"0"-31,0 24 32,25 1-47,0 0-16,0 0 15,0 49 1,50 1-1,24 24 1,50 25 0,-74-75-1,-26-49 1,1 0 31,-25-49-32,0-150 1,0 26 0,0 49-1,0 49 1,0 1 0,-25 24-1,25-99 1,-24 25-1,-1-24-15,25 48 16,0 51 0,0 24-1,-25-25 1,0 26 15,25 73 63,0 26-78,0 73-1,25-24 1,0 0-1,-25-74-15,25 0 16,-1-1 15,1 1-15,-25 0 0,50-1-1,-25 26-15,0 24 16,-1-74-1,1-1 1,-25 26 0,25-50-1,0 0 1,0 0 0,-1 0 30,1 0-30</inkml:trace>
  <inkml:trace contextRef="#ctx0" brushRef="#br0" timeOffset="41079.4666">23068 5209 0,'0'0'0,"0"-25"78,50 0-62,0 25 0,-1 0-1,-24 0 1,0-24 0,-25-1 30</inkml:trace>
  <inkml:trace contextRef="#ctx0" brushRef="#br0" timeOffset="41694.8763">23192 5358 0,'50'0'172,"0"-25"-157,-26 0 1,1 25 0,0 0 30,-25-25-30</inkml:trace>
  <inkml:trace contextRef="#ctx0" brushRef="#br0" timeOffset="43710.2248">24036 4390 0,'-25'0'110,"25"25"-95,0 0 1,0 0 0,0 0-1,0-1 1,0 1 0,0 0-1,0 0-15,25 0 31,-25-1 16,25-24 31,-25 25 32,24 0-95,-24 0-15,0 49 32,25-49-32,-25 0 15,0 0 17,0 0 14,0-1-14,0 1-17,0 0 48,25-25-48,0 0 157,-25-50-156,0 26 31,25 24 47,-1 0 15,1 0-93,0 0-1,0 0 32,-25 24-47,0 1 63,0 0-32,0 0 109,-50-25-108,25 0-1,1 0 0</inkml:trace>
  <inkml:trace contextRef="#ctx0" brushRef="#br0" timeOffset="44634.843">24259 4266 0,'0'25'62,"0"0"-46,25 25 0,0-1-1,-1-24 1,-24 0-1,0 0 1,25 24 0,-25-24-16,25 74 15,0-24 1,0-26 0,-1-24-1,1 25 1,0-25-1,-25-1 1,50 26 0,-26-25-16,26 0 15,-25-25 17,0 0-1,-25-25 78</inkml:trace>
  <inkml:trace contextRef="#ctx0" brushRef="#br0" timeOffset="45440.3804">24433 4812 0,'0'-25'203,"0"0"-156,24 25-32,1 0 32</inkml:trace>
  <inkml:trace contextRef="#ctx0" brushRef="#br0" timeOffset="46964.4006">24681 4663 0,'24'0'16,"1"0"15,0 0-31,25 25 16,-50 0 0,49-25-1,-49 25 1,25-1 15,-25-48 297,0-1-297,0 0 16,25 25 63,0 0-48,-25-25-31,25 25-15,-1 0 0,26 25-1,-25 0 1,0-25 0,-1 25 15,1-1-16,0-24 17</inkml:trace>
  <inkml:trace contextRef="#ctx0" brushRef="#br0" timeOffset="48115.17">24160 5581 0,'25'0'78,"-1"-25"-62,51 0 0,49-49-1,-25 0 1,124-50-1,-99 24 1,0 26 0,-74 49-1,0-24 1,49-1 0,25 25-1,-50-24-15,-24 24 16,-1 0-1,1 25 1,-50-25 0,25 25-1,0 0 1,-50 0 296</inkml:trace>
  <inkml:trace contextRef="#ctx0" brushRef="#br0" timeOffset="65375.711">4068 12402 0,'25'0'156,"24"0"-140,-24 0-1,0 0 1,0 0-1,0 0 142,-1 0-142,1 0 1,0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5T00:38:09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3621 10988 0,'25'0'109,"0"0"-109,25 0 16,49 0-1,248 0 1,-124 0-1,-49 0 1,-100 0 0,-49 0-1,-25 25 126</inkml:trace>
  <inkml:trace contextRef="#ctx0" brushRef="#br0" timeOffset="29198.5196">18876 12303 0,'25'25'141,"50"-25"-125,-26 0-1,1 0 1,-25 0-1,-1 0 1,26 0 0,0 0-16,-26 0 15,1 0 1,25 0 0,-1 0-1,-24 0 1,0 0-1,25 0-15,-1 0 16,-24 0 0,0 0-1,0 0 1,24 0 15,-24 0-15,25 0-1,-1 0 1,-24-25 0,25 25-1,-1 0 1,-24 0-16,0 0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3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8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8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1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1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3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9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3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6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24530-28CD-4865-A9FE-1FC52C71512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315"/>
            <a:ext cx="9144000" cy="7883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Chapter#1 Outlines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7" y="1309214"/>
            <a:ext cx="10849970" cy="4982404"/>
          </a:xfrm>
        </p:spPr>
        <p:txBody>
          <a:bodyPr numCol="1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Introduction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 for jQuery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Companies that use jQuery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to use jQuery in Web Page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Selectors Types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67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315"/>
            <a:ext cx="9144000" cy="7883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Selectors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7" y="1309214"/>
            <a:ext cx="10849970" cy="4982404"/>
          </a:xfrm>
        </p:spPr>
        <p:txBody>
          <a:bodyPr numCol="1">
            <a:normAutofit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Selectors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lement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ttribute value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357720" y="1214280"/>
              <a:ext cx="4670280" cy="3483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8360" y="1204920"/>
                <a:ext cx="4689000" cy="350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820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315"/>
            <a:ext cx="9144000" cy="7883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Selectors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7" y="1309214"/>
            <a:ext cx="10849970" cy="4982404"/>
          </a:xfrm>
        </p:spPr>
        <p:txBody>
          <a:bodyPr numCol="1">
            <a:normAutofit/>
          </a:bodyPr>
          <a:lstStyle/>
          <a:p>
            <a:pPr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Selector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$(“h1")</a:t>
            </a: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$(document).ready(function(){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$(“#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click(function(){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$(“h1").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hide();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algn="l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44720" y="1527120"/>
              <a:ext cx="8162280" cy="2937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360" y="1517760"/>
                <a:ext cx="8181000" cy="295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952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315"/>
            <a:ext cx="9144000" cy="7883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Selectors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7" y="1309214"/>
            <a:ext cx="10849970" cy="4982404"/>
          </a:xfrm>
        </p:spPr>
        <p:txBody>
          <a:bodyPr numCol="2">
            <a:normAutofit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Selector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algn="l"/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$(document).ready(function(){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$(“#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click(function(){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").hide();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algn="l"/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Selector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$(".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algn="l"/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$(document).ready(function(){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$(“#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").click(function(){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$(".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").hide();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03560" y="3955680"/>
              <a:ext cx="5876280" cy="4827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4200" y="3946320"/>
                <a:ext cx="5895000" cy="50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030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315"/>
            <a:ext cx="9144000" cy="7883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Selectors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7" y="1309214"/>
            <a:ext cx="10849970" cy="4982404"/>
          </a:xfrm>
        </p:spPr>
        <p:txBody>
          <a:bodyPr numCol="2">
            <a:normAutofit/>
          </a:bodyPr>
          <a:lstStyle/>
          <a:p>
            <a:pPr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Selector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$(“h1[title]")</a:t>
            </a:r>
          </a:p>
          <a:p>
            <a:pPr algn="l"/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$(document).ready(function(){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$(“#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").click(function(){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$("h1[title]").hide();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algn="l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value Selector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$(“h1[title=‘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’]")</a:t>
            </a:r>
          </a:p>
          <a:p>
            <a:pPr algn="l"/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$(document).ready(function(){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$(“#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").click(function(){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$("h1[title=‘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’]").hide();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669680" y="2143080"/>
              <a:ext cx="6519240" cy="2375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0320" y="2133720"/>
                <a:ext cx="6537960" cy="239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12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315"/>
            <a:ext cx="9144000" cy="7883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Selectors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7" y="1309214"/>
            <a:ext cx="10849970" cy="4982404"/>
          </a:xfrm>
        </p:spPr>
        <p:txBody>
          <a:bodyPr numCol="1">
            <a:normAutofit/>
          </a:bodyPr>
          <a:lstStyle/>
          <a:p>
            <a:pPr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Selector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$(“*")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$(document).ready(function(){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$(“#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").click(function(){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$(“*").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hide();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algn="l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28840" y="4321800"/>
              <a:ext cx="80640" cy="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9480" y="4312440"/>
                <a:ext cx="9936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95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315"/>
            <a:ext cx="9144000" cy="7883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Selectors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379" y="1198377"/>
            <a:ext cx="10849970" cy="4982404"/>
          </a:xfrm>
        </p:spPr>
        <p:txBody>
          <a:bodyPr numCol="1">
            <a:normAutofit lnSpcReduction="1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Selectors: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this)		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$("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p.jafri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$("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p:last")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$("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li:last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$("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li:first-child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	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$("[title]")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$(“p[title=‘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']")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$(“p[title!=‘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']")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$("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tr:even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	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$("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tr:odd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	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94960" y="1518120"/>
              <a:ext cx="2322000" cy="48938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5600" y="1508760"/>
                <a:ext cx="2340720" cy="491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912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315"/>
            <a:ext cx="9144000" cy="7883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Events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7" y="1309214"/>
            <a:ext cx="10849970" cy="4982404"/>
          </a:xfrm>
        </p:spPr>
        <p:txBody>
          <a:bodyPr numCol="2"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Events: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user perform any action, web page give response, that is even.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occur, when something is happens.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$(“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").Event();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		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dblclick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algn="l"/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mouseenter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algn="l"/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Mouseleave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Mousedown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ouseup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keypress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keydown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Hover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unload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scroll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resize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62720" y="1267920"/>
              <a:ext cx="6438600" cy="4286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3360" y="1258560"/>
                <a:ext cx="6457320" cy="430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967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315"/>
            <a:ext cx="9144000" cy="7883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Events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7" y="1309214"/>
            <a:ext cx="10849970" cy="4982404"/>
          </a:xfrm>
        </p:spPr>
        <p:txBody>
          <a:bodyPr numCol="2">
            <a:normAutofit/>
          </a:bodyPr>
          <a:lstStyle/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$(“h1").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click(function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Code…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23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315"/>
            <a:ext cx="9144000" cy="7883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7" y="1309214"/>
            <a:ext cx="10849970" cy="4982404"/>
          </a:xfrm>
        </p:spPr>
        <p:txBody>
          <a:bodyPr numCol="1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JS Library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John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Resig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2006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and easy to Learn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is the lightweight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means "write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do more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become easy to use JS in your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098600" y="2125440"/>
              <a:ext cx="554040" cy="14824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9240" y="2116080"/>
                <a:ext cx="572760" cy="150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881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315"/>
            <a:ext cx="9144000" cy="7883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Introduction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7" y="1309214"/>
            <a:ext cx="10849970" cy="4982404"/>
          </a:xfrm>
        </p:spPr>
        <p:txBody>
          <a:bodyPr numCol="1">
            <a:normAutofit/>
          </a:bodyPr>
          <a:lstStyle/>
          <a:p>
            <a:pPr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 for jQuery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(Beginner level)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000240" y="1661040"/>
              <a:ext cx="2081160" cy="1205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0880" y="1651680"/>
                <a:ext cx="2099880" cy="122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596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315"/>
            <a:ext cx="9144000" cy="7883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Introduction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7" y="1309214"/>
            <a:ext cx="10849970" cy="4982404"/>
          </a:xfrm>
        </p:spPr>
        <p:txBody>
          <a:bodyPr numCol="2">
            <a:normAutofit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Features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and CSS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 manipulation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event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nimations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Readable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Reusable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Lightweight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browser support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 Library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09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315"/>
            <a:ext cx="9144000" cy="7883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Introduction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7" y="1309214"/>
            <a:ext cx="10849970" cy="4982404"/>
          </a:xfrm>
        </p:spPr>
        <p:txBody>
          <a:bodyPr numCol="1">
            <a:normAutofit/>
          </a:bodyPr>
          <a:lstStyle/>
          <a:p>
            <a:pPr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Companies that use jQuery: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Netflix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Uber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91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315"/>
            <a:ext cx="9144000" cy="7883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Setup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7" y="1309214"/>
            <a:ext cx="10849970" cy="4982404"/>
          </a:xfrm>
        </p:spPr>
        <p:txBody>
          <a:bodyPr numCol="1">
            <a:normAutofit fontScale="92500" lnSpcReduction="10000"/>
          </a:bodyPr>
          <a:lstStyle/>
          <a:p>
            <a:pPr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to use jQuery in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Page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jQuery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CDN</a:t>
            </a: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jQuery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version (compressed and minified)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version (uncompressed and readable)</a:t>
            </a: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Official Website: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jquery.com</a:t>
            </a: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algn="l"/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jquery_file.js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"&gt;&lt;/script&gt;</a:t>
            </a:r>
          </a:p>
          <a:p>
            <a:pPr algn="l"/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82040" y="1723320"/>
              <a:ext cx="6813720" cy="39207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680" y="1713960"/>
                <a:ext cx="6832440" cy="393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063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315"/>
            <a:ext cx="9144000" cy="7883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Setup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445" y="1309214"/>
            <a:ext cx="10849970" cy="4982404"/>
          </a:xfrm>
        </p:spPr>
        <p:txBody>
          <a:bodyPr numCol="1">
            <a:normAutofit/>
          </a:bodyPr>
          <a:lstStyle/>
          <a:p>
            <a:pPr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CDN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CDN is the content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 network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host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jQuery,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a link to use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live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10800" y="937440"/>
              <a:ext cx="321840" cy="286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440" y="928080"/>
                <a:ext cx="340560" cy="3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009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315"/>
            <a:ext cx="9144000" cy="7883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Syntax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7" y="1309214"/>
            <a:ext cx="10849970" cy="4982404"/>
          </a:xfrm>
        </p:spPr>
        <p:txBody>
          <a:bodyPr numCol="1">
            <a:normAutofit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$(CSS selector).Action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l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symbol used to access jQuery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 is the HTML element on which we want to perform an action</a:t>
            </a:r>
          </a:p>
          <a:p>
            <a:pPr algn="l"/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$(“h1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$(“.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80320" y="982440"/>
              <a:ext cx="7831800" cy="4411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960" y="973080"/>
                <a:ext cx="7850520" cy="443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960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315"/>
            <a:ext cx="9144000" cy="7883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Syntax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7" y="1309214"/>
            <a:ext cx="10849970" cy="4982404"/>
          </a:xfrm>
        </p:spPr>
        <p:txBody>
          <a:bodyPr numCol="1">
            <a:normAutofit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Ready: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want, when document is ready to display everything properly, then jQuery code should run:</a:t>
            </a: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$(document).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ready(any function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code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document).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ready(function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alert(“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JafriCode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87600" y="2125440"/>
              <a:ext cx="8153280" cy="35542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240" y="2116080"/>
                <a:ext cx="8172000" cy="357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857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3045</TotalTime>
  <Words>496</Words>
  <Application>Microsoft Office PowerPoint</Application>
  <PresentationFormat>Widescreen</PresentationFormat>
  <Paragraphs>198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JQuery Chapter#1 Outlines</vt:lpstr>
      <vt:lpstr>JQuery Introduction</vt:lpstr>
      <vt:lpstr>JQuery Introduction </vt:lpstr>
      <vt:lpstr>JQuery Introduction </vt:lpstr>
      <vt:lpstr>JQuery Introduction </vt:lpstr>
      <vt:lpstr>JQuery Setup</vt:lpstr>
      <vt:lpstr>JQuery Setup</vt:lpstr>
      <vt:lpstr>JQuery Syntax </vt:lpstr>
      <vt:lpstr>JQuery Syntax </vt:lpstr>
      <vt:lpstr>JQuery Selectors</vt:lpstr>
      <vt:lpstr>JQuery Selectors</vt:lpstr>
      <vt:lpstr>JQuery Selectors</vt:lpstr>
      <vt:lpstr>JQuery Selectors</vt:lpstr>
      <vt:lpstr>JQuery Selectors</vt:lpstr>
      <vt:lpstr>JQuery Selectors</vt:lpstr>
      <vt:lpstr>JQuery Events</vt:lpstr>
      <vt:lpstr>JQuery Events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Introduction </dc:title>
  <dc:creator>Faisal Zamir</dc:creator>
  <cp:lastModifiedBy>Faisal Zamir</cp:lastModifiedBy>
  <cp:revision>115</cp:revision>
  <dcterms:created xsi:type="dcterms:W3CDTF">2022-10-27T01:01:31Z</dcterms:created>
  <dcterms:modified xsi:type="dcterms:W3CDTF">2022-11-05T01:56:52Z</dcterms:modified>
</cp:coreProperties>
</file>