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57" r:id="rId2"/>
    <p:sldId id="259" r:id="rId3"/>
    <p:sldId id="262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7CC5-D0FC-4F2B-B3A1-0DC1F74BF71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3A4-EBF9-4151-A30E-C1AD1F960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3A4-EBF9-4151-A30E-C1AD1F960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Class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dirty="0" smtClean="0"/>
              <a:t>Class: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Class is the attribute, that can used with ever y HTML elements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to provide CSS style to HTML element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Class name used as selector</a:t>
            </a:r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 smtClean="0"/>
              <a:t>How to use Class name :</a:t>
            </a:r>
            <a:endParaRPr lang="en-US" sz="1800" b="1" u="sng" dirty="0"/>
          </a:p>
          <a:p>
            <a:pPr algn="l"/>
            <a:r>
              <a:rPr lang="en-US" sz="1800" dirty="0" smtClean="0"/>
              <a:t>When used class name to apply CSS style: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.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{</a:t>
            </a:r>
            <a:endParaRPr lang="en-US" sz="1800" dirty="0"/>
          </a:p>
          <a:p>
            <a:pPr algn="l"/>
            <a:r>
              <a:rPr lang="en-US" sz="1800" dirty="0" smtClean="0"/>
              <a:t>} </a:t>
            </a:r>
          </a:p>
          <a:p>
            <a:pPr algn="l"/>
            <a:r>
              <a:rPr lang="en-US" sz="1800" dirty="0" smtClean="0"/>
              <a:t>We used a dot symbol to use 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 for applying CSS style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&lt;div class=“</a:t>
            </a:r>
            <a:r>
              <a:rPr lang="en-US" sz="1800" dirty="0" err="1" smtClean="0"/>
              <a:t>header_side</a:t>
            </a:r>
            <a:r>
              <a:rPr lang="en-US" sz="1800" dirty="0" smtClean="0"/>
              <a:t>”&gt;…&lt;/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&lt;h1 class=“</a:t>
            </a:r>
            <a:r>
              <a:rPr lang="en-US" sz="1800" dirty="0" err="1"/>
              <a:t>jafri</a:t>
            </a:r>
            <a:r>
              <a:rPr lang="en-US" sz="1800" dirty="0"/>
              <a:t>”&gt;…&lt;/h1&gt;</a:t>
            </a:r>
          </a:p>
          <a:p>
            <a:pPr algn="l"/>
            <a:r>
              <a:rPr lang="en-US" sz="1800" dirty="0"/>
              <a:t>&lt;p class=“para”&gt;…&lt;/p&gt;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.</a:t>
            </a:r>
            <a:r>
              <a:rPr lang="en-US" sz="1800" dirty="0" err="1" smtClean="0"/>
              <a:t>header_side</a:t>
            </a:r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	CSS Style properties 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11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dirty="0" smtClean="0"/>
              <a:t>Multiple Classes Targeting 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&lt;div class=“</a:t>
            </a:r>
            <a:r>
              <a:rPr lang="en-US" sz="2000" dirty="0" err="1"/>
              <a:t>header_side</a:t>
            </a:r>
            <a:r>
              <a:rPr lang="en-US" sz="2000" dirty="0"/>
              <a:t>”&gt;…&lt;/div&gt;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h1 class=“</a:t>
            </a:r>
            <a:r>
              <a:rPr lang="en-US" sz="2000" dirty="0" err="1"/>
              <a:t>jafri</a:t>
            </a:r>
            <a:r>
              <a:rPr lang="en-US" sz="2000" dirty="0"/>
              <a:t>”&gt;…&lt;/h1&gt;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&lt;p class=“para”&gt;…&lt;/p</a:t>
            </a:r>
            <a:r>
              <a:rPr lang="en-US" sz="2000" dirty="0" smtClean="0"/>
              <a:t>&gt;</a:t>
            </a:r>
            <a:endParaRPr lang="en-US" sz="2000" b="1" u="sng" dirty="0" smtClean="0"/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.Jafri .para .header{</a:t>
            </a:r>
            <a:r>
              <a:rPr lang="en-US" sz="2000" dirty="0"/>
              <a:t>{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	CSS Style properties 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4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dirty="0" smtClean="0"/>
              <a:t>Same class name with multiple elements</a:t>
            </a:r>
            <a:endParaRPr lang="en-US" sz="2000" dirty="0" smtClean="0"/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&lt;h1 </a:t>
            </a:r>
            <a:r>
              <a:rPr lang="en-US" sz="2000" dirty="0"/>
              <a:t>class</a:t>
            </a:r>
            <a:r>
              <a:rPr lang="en-US" sz="2000" dirty="0" smtClean="0"/>
              <a:t>=“</a:t>
            </a:r>
            <a:r>
              <a:rPr lang="en-US" sz="2000" dirty="0" err="1" smtClean="0"/>
              <a:t>jafri</a:t>
            </a:r>
            <a:r>
              <a:rPr lang="en-US" sz="2000" dirty="0" smtClean="0"/>
              <a:t>”&gt;…&lt;/h1&gt;</a:t>
            </a: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</a:t>
            </a:r>
            <a:r>
              <a:rPr lang="en-US" sz="2000" dirty="0" smtClean="0"/>
              <a:t> </a:t>
            </a:r>
            <a:r>
              <a:rPr lang="en-US" sz="2000" dirty="0"/>
              <a:t>class</a:t>
            </a:r>
            <a:r>
              <a:rPr lang="en-US" sz="2000" dirty="0" smtClean="0"/>
              <a:t>=“</a:t>
            </a:r>
            <a:r>
              <a:rPr lang="en-US" sz="2000" dirty="0" err="1" smtClean="0"/>
              <a:t>jafri</a:t>
            </a:r>
            <a:r>
              <a:rPr lang="en-US" sz="2000" dirty="0" smtClean="0"/>
              <a:t>”&gt;…&lt;/p&gt;</a:t>
            </a: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&lt;div class</a:t>
            </a:r>
            <a:r>
              <a:rPr lang="en-US" sz="2000" dirty="0" smtClean="0"/>
              <a:t>=“</a:t>
            </a:r>
            <a:r>
              <a:rPr lang="en-US" sz="2000" dirty="0" err="1" smtClean="0"/>
              <a:t>jafri</a:t>
            </a:r>
            <a:r>
              <a:rPr lang="en-US" sz="2000" dirty="0" smtClean="0"/>
              <a:t>”&gt;…&lt;/</a:t>
            </a:r>
            <a:r>
              <a:rPr lang="en-US" sz="2000" dirty="0"/>
              <a:t>div</a:t>
            </a:r>
            <a:r>
              <a:rPr lang="en-US" sz="2000" dirty="0" smtClean="0"/>
              <a:t>&gt;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jafri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	CSS Style properties 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ID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u="sng" dirty="0" smtClean="0"/>
              <a:t>ID: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ID is used to identify a HTML element uniquely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ID is used to apply CSS styles on the HTML 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More element cannot have same ID according to 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ID can be used to access HTML element to work with JavaScript</a:t>
            </a:r>
            <a:endParaRPr lang="en-US" sz="1600" dirty="0"/>
          </a:p>
          <a:p>
            <a:pPr algn="l"/>
            <a:r>
              <a:rPr lang="en-US" sz="1600" b="1" u="sng" dirty="0" smtClean="0"/>
              <a:t>How to use ID of the HTML </a:t>
            </a:r>
            <a:r>
              <a:rPr lang="en-US" sz="1600" b="1" u="sng" dirty="0" err="1" smtClean="0"/>
              <a:t>elemnent</a:t>
            </a:r>
            <a:endParaRPr lang="en-US" sz="1600" b="1" u="sng" dirty="0"/>
          </a:p>
          <a:p>
            <a:pPr algn="l"/>
            <a:r>
              <a:rPr lang="en-US" sz="1600" dirty="0" smtClean="0"/>
              <a:t>We used a hash (#) symbol to select a id to apply CSS styles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Examples</a:t>
            </a:r>
            <a:r>
              <a:rPr lang="en-US" sz="1600" b="1" u="sng" dirty="0"/>
              <a:t>:</a:t>
            </a:r>
          </a:p>
          <a:p>
            <a:pPr algn="l"/>
            <a:r>
              <a:rPr lang="en-US" sz="1600" dirty="0"/>
              <a:t>&lt;div </a:t>
            </a:r>
            <a:r>
              <a:rPr lang="en-US" sz="1600" dirty="0" smtClean="0"/>
              <a:t>id=“</a:t>
            </a:r>
            <a:r>
              <a:rPr lang="en-US" sz="1600" dirty="0" err="1" smtClean="0"/>
              <a:t>jafri</a:t>
            </a:r>
            <a:r>
              <a:rPr lang="en-US" sz="1600" dirty="0" smtClean="0"/>
              <a:t>”&gt;…&lt;/</a:t>
            </a:r>
            <a:r>
              <a:rPr lang="en-US" sz="1600" dirty="0"/>
              <a:t>div&gt;</a:t>
            </a:r>
          </a:p>
          <a:p>
            <a:pPr algn="l"/>
            <a:r>
              <a:rPr lang="en-US" sz="1600" dirty="0" smtClean="0"/>
              <a:t>#</a:t>
            </a:r>
            <a:r>
              <a:rPr lang="en-US" sz="1600" dirty="0" err="1" smtClean="0"/>
              <a:t>jafri</a:t>
            </a:r>
            <a:r>
              <a:rPr lang="en-US" sz="1600" dirty="0" smtClean="0"/>
              <a:t>{</a:t>
            </a:r>
            <a:endParaRPr lang="en-US" sz="1600" dirty="0"/>
          </a:p>
          <a:p>
            <a:pPr algn="l"/>
            <a:r>
              <a:rPr lang="en-US" sz="1600" dirty="0"/>
              <a:t>	CSS Style properties 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89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Bookmarking with ID and 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smtClean="0"/>
              <a:t>Bookmarking with </a:t>
            </a:r>
            <a:r>
              <a:rPr lang="en-US" sz="1800" b="1" u="sng" dirty="0"/>
              <a:t>ID and </a:t>
            </a:r>
            <a:r>
              <a:rPr lang="en-US" sz="1800" b="1" u="sng" dirty="0" smtClean="0"/>
              <a:t>Hyperlinks</a:t>
            </a:r>
            <a:endParaRPr lang="en-US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We used bookmarking with ID and HTML Hyperlinks when: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When page have more content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When a page a have different section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When user want to move to another section of same web page easily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When we want user friendly environment</a:t>
            </a:r>
            <a:endParaRPr lang="en-US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698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Bookmarking with ID and 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Create this link at the above of the web page:</a:t>
            </a:r>
          </a:p>
          <a:p>
            <a:pPr algn="l"/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=“#T5"&gt;Move to Topic 5&lt;/a&gt;</a:t>
            </a:r>
          </a:p>
          <a:p>
            <a:pPr algn="l"/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=“#</a:t>
            </a:r>
            <a:r>
              <a:rPr lang="en-US" sz="1800" dirty="0" smtClean="0"/>
              <a:t>T7"&gt;</a:t>
            </a:r>
            <a:r>
              <a:rPr lang="en-US" sz="1800" dirty="0"/>
              <a:t>Move to Topic </a:t>
            </a:r>
            <a:r>
              <a:rPr lang="en-US" sz="1800" dirty="0" smtClean="0"/>
              <a:t>7&lt;/</a:t>
            </a:r>
            <a:r>
              <a:rPr lang="en-US" sz="1800" dirty="0"/>
              <a:t>a&gt;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&lt;h1&gt;Topic 1&lt;/h1&gt;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&lt;h1&gt;Topic 2&lt;/h1&gt;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&lt;h1&gt;Topic 3&lt;/h1&gt;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&lt;h1&gt;Topic 4&lt;/h1&gt;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&lt;h1 id=“T5"&gt;Topic 5&lt;/h1&gt;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&lt;h1&gt;Topic 6&lt;/h1&gt;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r>
              <a:rPr lang="en-US" sz="1800" dirty="0"/>
              <a:t>&lt;</a:t>
            </a:r>
            <a:r>
              <a:rPr lang="en-US" sz="1800" dirty="0" smtClean="0"/>
              <a:t>h1 id=“T7”&gt;Topic </a:t>
            </a:r>
            <a:r>
              <a:rPr lang="en-US" sz="1800" dirty="0"/>
              <a:t>7&lt;/h1&gt;</a:t>
            </a:r>
          </a:p>
          <a:p>
            <a:pPr algn="l"/>
            <a:r>
              <a:rPr lang="en-US" sz="1800" dirty="0"/>
              <a:t>&lt;p&gt;Topics Discussed&lt;/p&gt;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31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427</Words>
  <Application>Microsoft Office PowerPoint</Application>
  <PresentationFormat>Widescreen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Class</vt:lpstr>
      <vt:lpstr>PowerPoint Presentation</vt:lpstr>
      <vt:lpstr>PowerPoint Presentation</vt:lpstr>
      <vt:lpstr>PowerPoint Presentation</vt:lpstr>
      <vt:lpstr>HTML ID</vt:lpstr>
      <vt:lpstr>Bookmarking with ID and Hyperlinks</vt:lpstr>
      <vt:lpstr>Bookmarking with ID and Hyperlinks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151</cp:revision>
  <dcterms:created xsi:type="dcterms:W3CDTF">2021-05-29T23:44:42Z</dcterms:created>
  <dcterms:modified xsi:type="dcterms:W3CDTF">2022-10-24T06:32:25Z</dcterms:modified>
</cp:coreProperties>
</file>