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1-25T14:54:44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8111 4415 0,'0'-25'62,"0"1"-46,0-1-1,25 25 1,25-25 0,98 25-1,-24 0 1,0 0-16,25 0 16,0-25-1,0 25 1,25 0-1,-50 0 1,24 0-16,-48 0 16,-26 0-1,25 0 1,-24 0 0,-26 0-1,-24 0 1,25 0-1,-1 0-15,-24 0 16,25 0 0,-25 0-1,24 0 1,-24 0 0,0 0-1,0 0-15,-1 0 16,1 0-1,25 0 220,49 0-220,0 0 1,25-25 0,-49 25-1,-1 0 1,25 0-16,-24 0 16,49 0-1,-25 0 1,25 0-1,-50 0 1,1 0 0,-1 0-1,25 0 1,-24 0 0,-1 0-1,1 0-15,-51 0 16,1 0-1,0 0 1,0 0 0,0 0 15</inkml:trace>
  <inkml:trace contextRef="#ctx0" brushRef="#br0" timeOffset="13742.4293">19149 4390 0,'0'-49'47,"50"49"0,24 0-31,25 0-1,1 0-15,-1 0 16,99 0-1,-24 25 1,0-25 0,-1 0-1,-49 0 1,25 0-16,-75 0 16,-24 0-1,49 24 1,1-24-1,-51 0 1,1 0 0,-1 0-1,-24 0-15,0 0 32,0 0 218,49 0-235,-24 0 1,-1 0-16,1 0 15,24 0 1,1 0 0,24 0-1,124 0 1,-49 0 0,-75 0-16,-24 0 15,-1 0 1,25 0-1,-24 0 1,-1 0-16,0-24 16,1 24-1,-26 0 1,-24 0 0,25 0-1,-25 0 1,0 0 15,49 0 266,75 0-281,24-25-1,-49 25 1,50 0-16,0 0 15,-75 0 1,0 0 0,-49 0-1,24 0 1,25-25-16,-49 25 16,0 0-1,24 0 1,-49 0 15,0 0 16</inkml:trace>
  <inkml:trace contextRef="#ctx0" brushRef="#br0" timeOffset="40461.471">6474 5680 0,'25'0'141,"0"0"-110,-1 25-15,1 0 15,0-25-16,-25 25 1,50-25 0,-26 0 15,1 0 0,0 0-15,0 0 46,24 0-46,-24 0-16,0 0 16,25-25-1,-25 25 1,-1-25-1,1 0 1,0 25 0,25-49-1,-1 24-15,-24 0 16,0 0 0,0 0 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Iframe and its Attributes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rmAutofit lnSpcReduction="10000"/>
          </a:bodyPr>
          <a:lstStyle/>
          <a:p>
            <a:pPr algn="l"/>
            <a:r>
              <a:rPr lang="en-US" sz="1600" b="1" u="sng" dirty="0" smtClean="0"/>
              <a:t>iframes</a:t>
            </a:r>
            <a:endParaRPr lang="en-US" sz="1600" b="1" u="sng" dirty="0"/>
          </a:p>
          <a:p>
            <a:pPr algn="l"/>
            <a:r>
              <a:rPr lang="en-US" sz="1600" dirty="0" smtClean="0"/>
              <a:t>Iframe is the way to insert a web page inside another web page</a:t>
            </a:r>
          </a:p>
          <a:p>
            <a:pPr algn="l"/>
            <a:r>
              <a:rPr lang="en-US" sz="1600" b="1" u="sng" dirty="0" smtClean="0"/>
              <a:t>Syntax</a:t>
            </a:r>
            <a:endParaRPr lang="en-US" sz="1600" b="1" u="sng" dirty="0"/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iframe </a:t>
            </a:r>
            <a:r>
              <a:rPr lang="en-US" sz="1600" dirty="0" err="1"/>
              <a:t>src</a:t>
            </a:r>
            <a:r>
              <a:rPr lang="en-US" sz="1600" dirty="0" smtClean="0"/>
              <a:t>=“web page URL"&gt;&lt;/</a:t>
            </a:r>
            <a:r>
              <a:rPr lang="en-US" sz="1600" dirty="0"/>
              <a:t>iframe&gt;  </a:t>
            </a:r>
            <a:endParaRPr lang="en-US" sz="1600" b="1" u="sng" dirty="0"/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Title  attribute</a:t>
            </a:r>
            <a:endParaRPr lang="en-US" sz="1600" b="1" u="sng" dirty="0"/>
          </a:p>
          <a:p>
            <a:pPr algn="l"/>
            <a:r>
              <a:rPr lang="en-US" sz="1600" dirty="0" smtClean="0"/>
              <a:t>&lt;</a:t>
            </a:r>
            <a:r>
              <a:rPr lang="en-US" sz="1600" dirty="0"/>
              <a:t>iframe </a:t>
            </a:r>
            <a:r>
              <a:rPr lang="en-US" sz="1600" dirty="0" err="1"/>
              <a:t>src</a:t>
            </a:r>
            <a:r>
              <a:rPr lang="en-US" sz="1600" dirty="0" smtClean="0"/>
              <a:t>="</a:t>
            </a:r>
            <a:r>
              <a:rPr lang="en-US" sz="1600" dirty="0"/>
              <a:t> web page URL </a:t>
            </a:r>
            <a:r>
              <a:rPr lang="en-US" sz="1600" dirty="0" smtClean="0"/>
              <a:t>" </a:t>
            </a:r>
            <a:r>
              <a:rPr lang="en-US" sz="1600" dirty="0"/>
              <a:t>title="description"&gt;&lt;/iframe</a:t>
            </a:r>
            <a:r>
              <a:rPr lang="en-US" sz="1600" dirty="0" smtClean="0"/>
              <a:t>&gt;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Width and Height attributes</a:t>
            </a:r>
            <a:endParaRPr lang="en-US" sz="1600" dirty="0"/>
          </a:p>
          <a:p>
            <a:pPr algn="l"/>
            <a:r>
              <a:rPr lang="en-US" sz="1600" dirty="0"/>
              <a:t>&lt;iframe </a:t>
            </a:r>
            <a:r>
              <a:rPr lang="en-US" sz="1600" dirty="0" err="1"/>
              <a:t>src</a:t>
            </a:r>
            <a:r>
              <a:rPr lang="en-US" sz="1600" dirty="0" smtClean="0"/>
              <a:t>=“</a:t>
            </a:r>
            <a:r>
              <a:rPr lang="en-US" sz="1600" dirty="0"/>
              <a:t>web page </a:t>
            </a:r>
            <a:r>
              <a:rPr lang="en-US" sz="1600" dirty="0" smtClean="0"/>
              <a:t>URL” </a:t>
            </a:r>
            <a:r>
              <a:rPr lang="en-US" sz="1600" dirty="0"/>
              <a:t>style="height:200px;width:300px;" title</a:t>
            </a:r>
            <a:r>
              <a:rPr lang="en-US" sz="1600" dirty="0" smtClean="0"/>
              <a:t>=“It is frame"&gt;&lt;/</a:t>
            </a:r>
            <a:r>
              <a:rPr lang="en-US" sz="1600" dirty="0"/>
              <a:t>iframe</a:t>
            </a:r>
            <a:r>
              <a:rPr lang="en-US" sz="1600" dirty="0" smtClean="0"/>
              <a:t>&gt;</a:t>
            </a:r>
          </a:p>
          <a:p>
            <a:pPr algn="l"/>
            <a:endParaRPr lang="en-US" sz="1600" b="1" u="sng" dirty="0" smtClean="0"/>
          </a:p>
          <a:p>
            <a:pPr algn="l"/>
            <a:r>
              <a:rPr lang="en-US" sz="1600" b="1" u="sng" dirty="0" smtClean="0"/>
              <a:t>Iframe  </a:t>
            </a:r>
            <a:r>
              <a:rPr lang="en-US" sz="1600" b="1" u="sng" dirty="0"/>
              <a:t>Border</a:t>
            </a:r>
          </a:p>
          <a:p>
            <a:pPr algn="l"/>
            <a:r>
              <a:rPr lang="en-US" sz="1600" dirty="0"/>
              <a:t>We can style a border </a:t>
            </a:r>
          </a:p>
          <a:p>
            <a:pPr algn="l"/>
            <a:r>
              <a:rPr lang="en-US" sz="1600" dirty="0"/>
              <a:t>We can also remove frame border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b="1" u="sng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330640" y="1535760"/>
              <a:ext cx="6420960" cy="536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1280" y="1526400"/>
                <a:ext cx="643968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Used </a:t>
            </a:r>
            <a:r>
              <a:rPr lang="en-US" b="1" dirty="0" smtClean="0"/>
              <a:t>Frame </a:t>
            </a:r>
            <a:r>
              <a:rPr lang="en-US" b="1" dirty="0"/>
              <a:t>name in the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We can refer a frame name in the hyperlink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/>
              <a:t>When a user click on the link, targeted web page will be open in the frame</a:t>
            </a:r>
            <a:endParaRPr lang="en-US" sz="1800" dirty="0"/>
          </a:p>
          <a:p>
            <a:pPr algn="l"/>
            <a:endParaRPr lang="en-US" sz="1800" b="1" u="sng" dirty="0" smtClean="0"/>
          </a:p>
          <a:p>
            <a:pPr algn="l"/>
            <a:r>
              <a:rPr lang="en-US" sz="1800" b="1" u="sng" dirty="0" smtClean="0"/>
              <a:t>Example</a:t>
            </a:r>
            <a:endParaRPr lang="en-US" sz="1800" b="1" u="sng" dirty="0"/>
          </a:p>
          <a:p>
            <a:pPr algn="l"/>
            <a:r>
              <a:rPr lang="en-US" sz="1800" dirty="0"/>
              <a:t>&lt;iframe </a:t>
            </a:r>
            <a:r>
              <a:rPr lang="en-US" sz="1800" dirty="0" smtClean="0"/>
              <a:t>name=“</a:t>
            </a:r>
            <a:r>
              <a:rPr lang="en-US" sz="1800" dirty="0" err="1" smtClean="0"/>
              <a:t>name_of_the_frame</a:t>
            </a:r>
            <a:r>
              <a:rPr lang="en-US" sz="1800" dirty="0" smtClean="0"/>
              <a:t>" </a:t>
            </a:r>
            <a:r>
              <a:rPr lang="en-US" sz="1800" dirty="0"/>
              <a:t>title</a:t>
            </a:r>
            <a:r>
              <a:rPr lang="en-US" sz="1800" dirty="0" smtClean="0"/>
              <a:t>="frame is here"&gt;&lt;/</a:t>
            </a:r>
            <a:r>
              <a:rPr lang="en-US" sz="1800" dirty="0"/>
              <a:t>iframe</a:t>
            </a:r>
            <a:r>
              <a:rPr lang="en-US" sz="1800" dirty="0" smtClean="0"/>
              <a:t>&gt;</a:t>
            </a:r>
            <a:endParaRPr lang="en-US" sz="1800" dirty="0"/>
          </a:p>
          <a:p>
            <a:pPr algn="l"/>
            <a:r>
              <a:rPr lang="en-US" sz="1800" dirty="0" smtClean="0"/>
              <a:t>&lt;a </a:t>
            </a:r>
            <a:r>
              <a:rPr lang="en-US" sz="1800" dirty="0" err="1"/>
              <a:t>href</a:t>
            </a:r>
            <a:r>
              <a:rPr lang="en-US" sz="1800" dirty="0" smtClean="0"/>
              <a:t>=“page.html" </a:t>
            </a:r>
            <a:r>
              <a:rPr lang="en-US" sz="1800" dirty="0"/>
              <a:t>target=“</a:t>
            </a:r>
            <a:r>
              <a:rPr lang="en-US" sz="1800" dirty="0" err="1"/>
              <a:t>name_of_the_frame</a:t>
            </a:r>
            <a:r>
              <a:rPr lang="en-US" sz="1800" dirty="0"/>
              <a:t>“&gt;</a:t>
            </a:r>
            <a:r>
              <a:rPr lang="en-US" sz="1800" dirty="0" smtClean="0"/>
              <a:t>Visit </a:t>
            </a:r>
            <a:r>
              <a:rPr lang="en-US" sz="1800" dirty="0" err="1" smtClean="0"/>
              <a:t>JafriCode</a:t>
            </a:r>
            <a:r>
              <a:rPr lang="en-US" sz="1800" dirty="0" smtClean="0"/>
              <a:t>&lt;/</a:t>
            </a:r>
            <a:r>
              <a:rPr lang="en-US" sz="1800" dirty="0"/>
              <a:t>a</a:t>
            </a:r>
            <a:r>
              <a:rPr lang="en-US" sz="1800" dirty="0" smtClean="0"/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33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Embedding </a:t>
            </a:r>
            <a:r>
              <a:rPr lang="en-US" b="1" dirty="0"/>
              <a:t>YouTube 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 can embed a YouTube video to insert in web page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That embedded videos used iframe 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427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164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Iframe and its Attributes </vt:lpstr>
      <vt:lpstr>Used Frame name in the Link</vt:lpstr>
      <vt:lpstr>Embedding YouTube Video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153</cp:revision>
  <dcterms:created xsi:type="dcterms:W3CDTF">2021-05-29T23:44:42Z</dcterms:created>
  <dcterms:modified xsi:type="dcterms:W3CDTF">2022-10-24T06:33:19Z</dcterms:modified>
</cp:coreProperties>
</file>