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7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 File Location or Path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577074"/>
            <a:ext cx="11600597" cy="5280925"/>
          </a:xfrm>
        </p:spPr>
        <p:txBody>
          <a:bodyPr numCol="1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u="sng" dirty="0" smtClean="0"/>
              <a:t>HTML </a:t>
            </a:r>
            <a:r>
              <a:rPr lang="en-US" sz="2000" b="1" u="sng" dirty="0"/>
              <a:t>File Paths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/>
              <a:t>File path means, when we want to insert any external file in the web page using </a:t>
            </a:r>
            <a:r>
              <a:rPr lang="en-US" sz="2000" dirty="0" err="1" smtClean="0"/>
              <a:t>src</a:t>
            </a:r>
            <a:r>
              <a:rPr lang="en-US" sz="2000" dirty="0" smtClean="0"/>
              <a:t> or </a:t>
            </a:r>
            <a:r>
              <a:rPr lang="en-US" sz="2000" dirty="0" err="1" smtClean="0"/>
              <a:t>href</a:t>
            </a:r>
            <a:r>
              <a:rPr lang="en-US" sz="2000" dirty="0" smtClean="0"/>
              <a:t> attribute, we have to provide that file path or location. Where is located that file. 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/>
              <a:t>In this, lecture, you will learn different cases, about insertion  external file in HTML document</a:t>
            </a:r>
            <a:endParaRPr lang="en-US" sz="2000" dirty="0"/>
          </a:p>
          <a:p>
            <a:pPr algn="l">
              <a:lnSpc>
                <a:spcPct val="150000"/>
              </a:lnSpc>
            </a:pPr>
            <a:r>
              <a:rPr lang="en-US" sz="2000" dirty="0" smtClean="0"/>
              <a:t>We can insert different external file like JS, CSS files or media files as pictures, videos, audios </a:t>
            </a:r>
            <a:r>
              <a:rPr lang="en-US" sz="2000" dirty="0" err="1" smtClean="0"/>
              <a:t>etc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Examples for </a:t>
            </a:r>
            <a:r>
              <a:rPr lang="en-US" b="1" dirty="0" smtClean="0"/>
              <a:t>Different Cases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577074"/>
            <a:ext cx="11600597" cy="5280925"/>
          </a:xfrm>
        </p:spPr>
        <p:txBody>
          <a:bodyPr numCol="1">
            <a:noAutofit/>
          </a:bodyPr>
          <a:lstStyle/>
          <a:p>
            <a:pPr algn="l">
              <a:lnSpc>
                <a:spcPct val="100000"/>
              </a:lnSpc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91839"/>
              </p:ext>
            </p:extLst>
          </p:nvPr>
        </p:nvGraphicFramePr>
        <p:xfrm>
          <a:off x="1859126" y="1577074"/>
          <a:ext cx="910002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013"/>
                <a:gridCol w="4550013"/>
              </a:tblGrid>
              <a:tr h="58283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&lt;</a:t>
                      </a:r>
                      <a:r>
                        <a:rPr lang="en-US" sz="1800" dirty="0" err="1" smtClean="0"/>
                        <a:t>img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src</a:t>
                      </a:r>
                      <a:r>
                        <a:rPr lang="en-US" sz="1800" dirty="0" smtClean="0"/>
                        <a:t>=“jafricode.jpg"&gt;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The “jafricode.jpg" is existed in the folder, in which current document is existing</a:t>
                      </a:r>
                    </a:p>
                  </a:txBody>
                  <a:tcPr/>
                </a:tc>
              </a:tr>
              <a:tr h="58283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&lt;link </a:t>
                      </a:r>
                      <a:r>
                        <a:rPr lang="en-US" sz="1800" dirty="0" err="1" smtClean="0"/>
                        <a:t>href</a:t>
                      </a:r>
                      <a:r>
                        <a:rPr lang="en-US" sz="1800" dirty="0" smtClean="0"/>
                        <a:t>=“jafricode.css"&gt;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The “jafricode.css" is existed in the folder, in which current document is existing</a:t>
                      </a:r>
                    </a:p>
                  </a:txBody>
                  <a:tcPr/>
                </a:tc>
              </a:tr>
              <a:tr h="83262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&lt;</a:t>
                      </a:r>
                      <a:r>
                        <a:rPr lang="en-US" sz="1800" dirty="0" err="1" smtClean="0"/>
                        <a:t>img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src</a:t>
                      </a:r>
                      <a:r>
                        <a:rPr lang="en-US" sz="1800" dirty="0" smtClean="0"/>
                        <a:t>=“pics/jafricode.jpg"&gt;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The “jafricode.jpg" file is existed in side the pics folder, pics folder existed in the current folder</a:t>
                      </a:r>
                    </a:p>
                  </a:txBody>
                  <a:tcPr/>
                </a:tc>
              </a:tr>
              <a:tr h="83262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&lt;link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href</a:t>
                      </a:r>
                      <a:r>
                        <a:rPr lang="en-US" sz="1800" dirty="0" smtClean="0"/>
                        <a:t>=“style/jafri.css"&gt;	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The “jafricode.css" file is existed in side the style folder, style folder existed in the current folder</a:t>
                      </a:r>
                    </a:p>
                  </a:txBody>
                  <a:tcPr/>
                </a:tc>
              </a:tr>
              <a:tr h="83262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&lt;</a:t>
                      </a:r>
                      <a:r>
                        <a:rPr lang="en-US" sz="1800" dirty="0" err="1" smtClean="0"/>
                        <a:t>img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src</a:t>
                      </a:r>
                      <a:r>
                        <a:rPr lang="en-US" sz="1800" dirty="0" smtClean="0"/>
                        <a:t>="../jafricode.jpg"&gt;	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Two dots and slash show that, your file is existing in back folder from the current file location </a:t>
                      </a:r>
                    </a:p>
                  </a:txBody>
                  <a:tcPr/>
                </a:tc>
              </a:tr>
              <a:tr h="83262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&lt;</a:t>
                      </a:r>
                      <a:r>
                        <a:rPr lang="en-US" sz="1800" dirty="0" err="1" smtClean="0"/>
                        <a:t>img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src</a:t>
                      </a:r>
                      <a:r>
                        <a:rPr lang="en-US" sz="1800" smtClean="0"/>
                        <a:t>=“../../jafricode.jpg</a:t>
                      </a:r>
                      <a:r>
                        <a:rPr lang="en-US" sz="1800" dirty="0" smtClean="0"/>
                        <a:t>"&gt;	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Two time two dots and slash show that your file is existing in two time back folder from the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current file location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13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/>
          </a:bodyPr>
          <a:lstStyle/>
          <a:p>
            <a:r>
              <a:rPr lang="en-US" sz="4400" b="1" dirty="0"/>
              <a:t>Absolute &amp; Relative File Location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800" b="1" u="sng" dirty="0"/>
              <a:t>Absolute </a:t>
            </a:r>
            <a:r>
              <a:rPr lang="en-US" sz="1800" b="1" u="sng" dirty="0" smtClean="0"/>
              <a:t> or Full File (image, video audio, </a:t>
            </a:r>
            <a:r>
              <a:rPr lang="en-US" sz="1800" b="1" u="sng" dirty="0" err="1" smtClean="0"/>
              <a:t>css</a:t>
            </a:r>
            <a:r>
              <a:rPr lang="en-US" sz="1800" b="1" u="sng" dirty="0" smtClean="0"/>
              <a:t> file </a:t>
            </a:r>
            <a:r>
              <a:rPr lang="en-US" sz="1800" b="1" u="sng" dirty="0" err="1" smtClean="0"/>
              <a:t>etc</a:t>
            </a:r>
            <a:r>
              <a:rPr lang="en-US" sz="1800" b="1" u="sng" dirty="0" smtClean="0"/>
              <a:t>) </a:t>
            </a:r>
            <a:r>
              <a:rPr lang="en-US" sz="1800" b="1" u="sng" dirty="0"/>
              <a:t>Paths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Provide a complete path to access any file.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Include http(s) / www also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It is taken, when you give reference of file, that is existed on another domain name</a:t>
            </a:r>
          </a:p>
          <a:p>
            <a:pPr algn="l"/>
            <a:r>
              <a:rPr lang="en-US" sz="1800" b="1" u="sng" dirty="0" smtClean="0"/>
              <a:t>Example</a:t>
            </a:r>
            <a:endParaRPr lang="en-US" sz="1800" b="1" u="sng" dirty="0"/>
          </a:p>
          <a:p>
            <a:pPr algn="l"/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r>
              <a:rPr lang="en-US" sz="1800" dirty="0"/>
              <a:t>="https://</a:t>
            </a:r>
            <a:r>
              <a:rPr lang="en-US" sz="1800" dirty="0" smtClean="0"/>
              <a:t>www.jafricode.com/folderName/pics/jafricode.jpg</a:t>
            </a:r>
            <a:r>
              <a:rPr lang="en-US" sz="1800" dirty="0"/>
              <a:t>" alt</a:t>
            </a:r>
            <a:r>
              <a:rPr lang="en-US" sz="1800" dirty="0" smtClean="0"/>
              <a:t>=“alternative Text"&gt;</a:t>
            </a:r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b="1" u="sng" dirty="0"/>
              <a:t>Relative File Paths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Did not need to provide complete path with https or www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All the files that you want to link, will be on same domain name</a:t>
            </a:r>
          </a:p>
          <a:p>
            <a:pPr algn="l"/>
            <a:r>
              <a:rPr lang="en-US" sz="1800" b="1" u="sng" dirty="0" smtClean="0"/>
              <a:t>Example</a:t>
            </a:r>
            <a:endParaRPr lang="en-US" sz="1800" b="1" u="sng" dirty="0"/>
          </a:p>
          <a:p>
            <a:pPr algn="l"/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r>
              <a:rPr lang="en-US" sz="1800" smtClean="0"/>
              <a:t>="pics/jafricode.jpg</a:t>
            </a:r>
            <a:r>
              <a:rPr lang="en-US" sz="1800" dirty="0"/>
              <a:t>" alt</a:t>
            </a:r>
            <a:r>
              <a:rPr lang="en-US" sz="1800" dirty="0" smtClean="0"/>
              <a:t>=“alternative text"&gt;</a:t>
            </a:r>
            <a:endParaRPr lang="en-US" sz="1800" dirty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619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4909</TotalTime>
  <Words>347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HTML File Location or Path</vt:lpstr>
      <vt:lpstr>Examples for Different Cases:</vt:lpstr>
      <vt:lpstr>Absolute &amp; Relative File Location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134</cp:revision>
  <dcterms:created xsi:type="dcterms:W3CDTF">2021-05-29T23:44:42Z</dcterms:created>
  <dcterms:modified xsi:type="dcterms:W3CDTF">2022-10-24T06:34:36Z</dcterms:modified>
</cp:coreProperties>
</file>