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Style Attribute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Style attribute is used to provide CSS styles to HTML Element:</a:t>
            </a:r>
          </a:p>
          <a:p>
            <a:pPr algn="l"/>
            <a:r>
              <a:rPr lang="en-US" sz="1600" dirty="0" smtClean="0"/>
              <a:t>Using this syntax, we can provide CSS Style:</a:t>
            </a:r>
          </a:p>
          <a:p>
            <a:pPr algn="l"/>
            <a:r>
              <a:rPr lang="en-US" sz="1600" dirty="0" smtClean="0"/>
              <a:t> &lt;h1 style=“CSS Properties…..” &gt;…..&lt;/h1&gt;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b="1" dirty="0" smtClean="0"/>
              <a:t>Different CSS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Background 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Width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Height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Decoration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Fonts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Size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Alignment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CSS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600" b="1" u="sng" dirty="0" smtClean="0"/>
              <a:t>What is CSS?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CSS means  </a:t>
            </a:r>
            <a:r>
              <a:rPr lang="en-US" sz="1600" dirty="0"/>
              <a:t>Cascading Style Sheets.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To design a website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smtClean="0"/>
              <a:t>Cannot </a:t>
            </a:r>
            <a:r>
              <a:rPr lang="en-US" sz="1600" dirty="0" smtClean="0"/>
              <a:t>used without HTML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Target HTML element to apply style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Control size of website layout 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There are three ways to use CSS with HTML as: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Inline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Internal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External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83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CSS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u="sng" dirty="0" smtClean="0"/>
              <a:t>Inline Style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Style attribute is used to provide inline styling</a:t>
            </a:r>
            <a:endParaRPr lang="en-US" sz="1800" dirty="0"/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&lt;p</a:t>
            </a:r>
            <a:r>
              <a:rPr lang="en-US" sz="1800" dirty="0"/>
              <a:t> style="</a:t>
            </a:r>
            <a:r>
              <a:rPr lang="en-US" sz="1800" dirty="0" err="1" smtClean="0"/>
              <a:t>color:gray</a:t>
            </a:r>
            <a:r>
              <a:rPr lang="en-US" sz="1800" dirty="0" smtClean="0"/>
              <a:t>;"&gt;Style is applied using inline style&lt;/p&gt;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415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CSS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u="sng" dirty="0" smtClean="0"/>
              <a:t>Internal Style 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Use &lt;style&gt;..&lt;/style&gt; tags in head section</a:t>
            </a:r>
            <a:endParaRPr lang="en-US" sz="1800" dirty="0"/>
          </a:p>
          <a:p>
            <a:pPr algn="l">
              <a:lnSpc>
                <a:spcPct val="150000"/>
              </a:lnSpc>
            </a:pPr>
            <a:r>
              <a:rPr lang="en-US" sz="1800" dirty="0"/>
              <a:t>&lt;style&gt;</a:t>
            </a:r>
            <a:br>
              <a:rPr lang="en-US" sz="1800" dirty="0"/>
            </a:br>
            <a:r>
              <a:rPr lang="en-US" sz="1800" dirty="0" smtClean="0"/>
              <a:t>div</a:t>
            </a:r>
            <a:r>
              <a:rPr lang="en-US" sz="1800" dirty="0"/>
              <a:t> </a:t>
            </a:r>
            <a:r>
              <a:rPr lang="en-US" sz="180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background-color</a:t>
            </a:r>
            <a:r>
              <a:rPr lang="en-US" sz="1800" dirty="0"/>
              <a:t>: </a:t>
            </a:r>
            <a:r>
              <a:rPr lang="en-US" sz="1800" dirty="0" smtClean="0"/>
              <a:t>pink;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&lt;/</a:t>
            </a:r>
            <a:r>
              <a:rPr lang="en-US" sz="1800" dirty="0"/>
              <a:t>style</a:t>
            </a:r>
            <a:r>
              <a:rPr lang="en-US" sz="1800" dirty="0" smtClean="0"/>
              <a:t>&gt;</a:t>
            </a:r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213641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CSS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u="sng" dirty="0" smtClean="0"/>
              <a:t>External Style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To work with external CSS style: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Create CSS file 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Write CSS properties in that file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Link that files in HTML document</a:t>
            </a:r>
            <a:endParaRPr lang="en-US" sz="1800" dirty="0"/>
          </a:p>
          <a:p>
            <a:pPr algn="l">
              <a:lnSpc>
                <a:spcPct val="150000"/>
              </a:lnSpc>
            </a:pPr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&lt;link </a:t>
            </a:r>
            <a:r>
              <a:rPr lang="en-US" sz="1800" dirty="0" err="1"/>
              <a:t>rel</a:t>
            </a:r>
            <a:r>
              <a:rPr lang="en-US" sz="1800" dirty="0"/>
              <a:t>="stylesheet" </a:t>
            </a:r>
            <a:r>
              <a:rPr lang="en-US" sz="1800" dirty="0" err="1"/>
              <a:t>href</a:t>
            </a:r>
            <a:r>
              <a:rPr lang="en-US" sz="1800" dirty="0" smtClean="0"/>
              <a:t>=“mycss.css"&gt; 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m</a:t>
            </a:r>
            <a:r>
              <a:rPr lang="en-US" sz="1800" dirty="0" smtClean="0"/>
              <a:t>ycss.css is the external style file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53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3063</TotalTime>
  <Words>173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HTML Style Attribute</vt:lpstr>
      <vt:lpstr>HTML CSS</vt:lpstr>
      <vt:lpstr>HTML CSS</vt:lpstr>
      <vt:lpstr>HTML CSS</vt:lpstr>
      <vt:lpstr>HTML CSS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113</cp:revision>
  <dcterms:created xsi:type="dcterms:W3CDTF">2021-05-29T23:44:42Z</dcterms:created>
  <dcterms:modified xsi:type="dcterms:W3CDTF">2022-10-24T06:21:49Z</dcterms:modified>
</cp:coreProperties>
</file>