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0" r:id="rId5"/>
    <p:sldId id="276" r:id="rId6"/>
    <p:sldId id="272" r:id="rId7"/>
    <p:sldId id="277" r:id="rId8"/>
    <p:sldId id="27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6T00:49:49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2704 5259 0,'0'-25'109,"0"0"-93,49 25 78,-24 0-79,0 0 1,0 0 0,0 0 15,-1 0-16,1 0 1,0 0 0,25 0-1,-26 0 17,1 0-32,0 0 15,0 0 1,24 0 15,-49 25-15,25-25-1,0 0 1,0 0 15,0 0-15,-1 0 15,1 0 16,0 0-16,0 0-15,0 0 46,-1 0 1,1 0 46,0 0-62,0 0-16,0 0 1,-1 0 14,1 0-14,0 0-1,0 0 31,0 0-30,-1 25-1,1-25 0</inkml:trace>
  <inkml:trace contextRef="#ctx0" brushRef="#br0" timeOffset="14539.7259">7466 4217 0,'0'25'125,"0"24"-109,0-24-16,0 0 16,0 24-1,0-24 16,0 0-15,0 0 0,25-25 93,0-50-93,0 1-1,74-51 1,50-48 0,-25-1-16,0-50 15,49-49 1,-49 75-1,-24 73 1,-76 51 0,51 24-1,-50-25-15,-1 50 16,1-24 0,-25-1 15,25 25-16</inkml:trace>
  <inkml:trace contextRef="#ctx0" brushRef="#br0" timeOffset="25021.7293">8830 5259 0,'0'-25'63,"25"25"15,0 0-63,25 0 1,24 0 0,-24 0-1,-25 0 1,24 0-1,1 0 1,-1 0-16,150 0 16,-50 0-1,24 0 1,-49 0 0,-49 0-1,-1 0 1,1 0-1,-1 0 1,-24 0 0,-26 0-16,1 0 15,0 0 1,0 0 0,0 0-1,-1 0 16,26 0 1,-25 0 280,0 0-281,-1 0-15,1 25 0,25-25-16,-25 0 15,-1 0 1,1 0 93,-25 24 110</inkml:trace>
  <inkml:trace contextRef="#ctx0" brushRef="#br0" timeOffset="45944.7186">4713 6896 0,'0'25'141,"0"24"-126,0-24 1,0 0 15,25 0 16,-1-25 0,1 0 0,25-25-16,0-50-15,24 1-1,75-75 1,-75 75-1,-49 49-15,0 25 32,0-25-1</inkml:trace>
  <inkml:trace contextRef="#ctx0" brushRef="#br0" timeOffset="47663.8729">6921 6623 0,'0'0'0,"0"25"109,0-1-93,24 1-1,-24 0 1,0 0 0,0 0-1,25-25 48,0 0 15,0 0-47,24-25-31,1-25 16,0 1-1,-26 24 1,26-25 0,-25 25-1,0 25 32</inkml:trace>
  <inkml:trace contextRef="#ctx0" brushRef="#br0" timeOffset="49267.9442">9475 6697 0,'0'25'141,"0"0"-126,0 0 17,0 24-17,0-24 1,25-25 78,0 0-79,0-25 1,24-24 0,-24-1-1,50 25 1,-51 0-1,1 1-15,25 24 16,-50-25 0,25 0-1,-1 25 1,1 0 0</inkml:trace>
  <inkml:trace contextRef="#ctx0" brushRef="#br0" timeOffset="52264.6046">15602 6846 0,'-25'0'109,"25"25"-62,0 0-31,0 0-1,0-1 63,25-24 0,0 0-46,25 0-17,-1-49 1,150-100 0,-1 25-1,-74 0-15,-50 74 16,-24 25-1,-50 1 17,25 24-1</inkml:trace>
  <inkml:trace contextRef="#ctx0" brushRef="#br0" timeOffset="75458.1119">3944 12055 0,'25'0'203,"24"0"-203,75 0 16,-24 25 0,-26-25-16,25 0 15,-24 0 1,-26 0 0,1 0-1,24 0 1,-49 0-1,0 0 1,0 0 0,24 0-1,-24 0 17</inkml:trace>
  <inkml:trace contextRef="#ctx0" brushRef="#br0" timeOffset="80522.4971">4341 12874 0,'-50'0'110</inkml:trace>
  <inkml:trace contextRef="#ctx0" brushRef="#br0" timeOffset="81258.9887">4266 12874 0,'50'0'125,"0"0"-110,24 0 1,25 0-1,-24 0 1,-26 0 0,-24 0-1,0 0-15,0 0 16,-1 0 0,1 0 46</inkml:trace>
  <inkml:trace contextRef="#ctx0" brushRef="#br0" timeOffset="83996.8193">7789 12849 0,'49'0'125,"1"0"-125,-25 0 16,49 0 0,1 0-1,24 0 1,-50 0-1,-24 0 1,0 0 0,0 0-1,0 0 17</inkml:trace>
  <inkml:trace contextRef="#ctx0" brushRef="#br0" timeOffset="92658.6103">4266 13816 0,'25'50'203,"-25"-25"-172,25 24-15,25-98 109,74-75-125,99-75 15,-25-24 1,-74 99-1,-74 25 1,0 74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7T09:04:02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8186 3671 0,'0'25'46,"0"0"-30,0 0 0,0-1-1,0 1 17,0 0-17,0 0 16,24-25-15,1 0 15,0 0-15,49-50 0,1-24-16,-1-26 15,75-24 1,-75 50-1,1 0 1,-26 49 0,1-50-16,0 51 15,-1-1 1,-49 0 15</inkml:trace>
  <inkml:trace contextRef="#ctx0" brushRef="#br0" timeOffset="8559.6974">2977 7144 0,'49'0'94,"-24"0"-79,49 25 1,-49-25 0,0 24-1,0 1 1,0-25-16,-1 0 31,1 0 0,0 0-15,25 0 0,-26 0-1,1 0 1,25 0 0,-25 0-16,-1 0 15,26 0 1,-25 0-1,0 0 79,-1 0-63,1 0 1,0 0 15,0 0-16,0 0-16,0 0 48,-1 0-16,1 0 140</inkml:trace>
  <inkml:trace contextRef="#ctx0" brushRef="#br0" timeOffset="9830.5445">6623 5655 0,'0'0'0,"-25"0"16,0 0-1,0 0 1,1 0 0,-1 0-1,-25 0 1,25 0-1,1 0 1,-1 0 0,0 0-1,0 25 1,-24 0 0,-1 0-1,0 0 1,1-1-1,-1 1-15,-24 0 16,49 0 0,0 0-1,-49 0 1,49-1 0,0 1-1,0-25 1,0 25-16,25 0 15,-24-25 1,-1 25 0,0-1-1,0 1 1,0 0 0,1 0-1,-1 0 1,0-1-1,0 26-15</inkml:trace>
  <inkml:trace contextRef="#ctx0" brushRef="#br0" timeOffset="10680.1103">5507 5904 0,'-25'0'0,"25"24"46,0 1-30,0 25 0,0-25-1,0-1-15,0 1 32,0 0-17,0 0 1,0 24-1,0-24-15,0 0 16,0 0 0,0 0 15,0-1-15,0 1 15,0 0 0,49-25 16,-24 0-31,0 0-1,0 0 1</inkml:trace>
  <inkml:trace contextRef="#ctx0" brushRef="#br0" timeOffset="12059.0298">6251 7317 0,'25'0'16,"-1"0"-1,26-24 1,-25 24 0,24-25-1,-24 25 16,0 0-15,0 0-16,0 0 31,-1 0-15,1 0 0,0 0-1,0 0 1,0 0-1,24 0 1,1 0 0,24 0-1,26 0-15,-51 0 16,-24-25 0,0 25-1,24 0 48,-24 0-48,0 0 32</inkml:trace>
  <inkml:trace contextRef="#ctx0" brushRef="#br0" timeOffset="23664.7594">7119 7516 0,'-50'0'31,"-24"0"-16,49 25-15,-24 24 16,-150 75 0,-74 50-1,0 24 1,-24-24 0,73-50-16,-24-50 15,75-24 1,24 0-1,0-26 1,75-24 0,-26 0-1,51 0 1,-1 0 0,1 0-16,-1 0 15,0 0 1,-24-24-1,-75-26 1,50 0 0,49 26-1,26-26 1,-26 0 0,25 1-16,-24-1 15,49-24 1,-25-25-1,25 49 1,0-25 0,0 1-1,0 24-15,0 1 16,0 24 0,0-25-1,0 26 16</inkml:trace>
  <inkml:trace contextRef="#ctx0" brushRef="#br0" timeOffset="28442.9442">11088 6201 0,'0'25'78,"0"25"-47,0-1 0,0-24-15,0 0 15,24-75 94,1-24-109,25 24-1,148-148-15,1-1 16,-26 50 0,-98 100-1,-50 24 1,-1 25 0,-24-25-1</inkml:trace>
  <inkml:trace contextRef="#ctx0" brushRef="#br0" timeOffset="77275.4759">15131 7268 0,'25'0'78,"24"0"-47,-24 0-15,0 0-1,0 0 1,-1 0-1,1 0 1,0 0 0,0 0-1,0 0 1,0-25 0,24 25-1,-24 0 1,0 0-16,0 0 15,-1 0 32,1 0 0,0 0-31,0 0-1,24 0 1,-24 0 31,25 0-16,-25 0-15</inkml:trace>
  <inkml:trace contextRef="#ctx0" brushRef="#br0" timeOffset="79233.7802">17115 5606 0,'0'0'0,"0"-25"16,-25 25 0,1 0-1,-1 0 1,0 0-1,0 0 1,0 0-16,-24 0 16,24 0-1,-25 0 1,26 0 0,-26 0-1,25 0 1,0 25-1,1-25 1,-1 25 0,0-25-1,0 24 1,0 1 0,1 0 30,-1 0-30,25 0-16,-25-25 16,0 24-1,0 1 1,25 0 0,-24-25-1,24 25 1,-25-25-1,25 25-15,-25-25 16,25 25 0,0-1 15,-25 1 16,25 0 0,-25-25-32,25 25 17,-25 0 30,25-1-15,0 1 0,-24-25-32,24 25 1,0 0 31,-25 0 0,25-1-16,-25-24-15,25 25-1,-25-25 1,25 25 0,0 0 15,0 0 16,-25-1-16,25 1 0,0 0-15,0 0 46,-24 0-30</inkml:trace>
  <inkml:trace contextRef="#ctx0" brushRef="#br0" timeOffset="94417.897">18207 7268 0,'49'0'63,"-24"0"-47,0 0-1,49 0 1,-24 0-1,-1 25 1,-24-25 0,0 0-1,0 0 1,0 24 0,0-24-1,-1 0 16,1 0-15,0 0-16,0 0 16,24 0-1,1 0 1,24 0 0,-24 0-1,-25 0 1,0 0-16,24 0 109,-24 0-93,0 0 31,0 0 31</inkml:trace>
  <inkml:trace contextRef="#ctx0" brushRef="#br0" timeOffset="105912.5533">17735 8706 0,'0'0'0,"0"25"31,0 0 48,25-25-33,0 0-30,25-50 0,74-49-1,248-198 1,-25-1 0,-99 149-1,-124 75-15,-99 24 16,0 50-1</inkml:trace>
  <inkml:trace contextRef="#ctx0" brushRef="#br0" timeOffset="106895.2054">20290 8334 0,'0'0'0,"0"75"16,25-26-1,0 1 1,0 24 0,-25-49-16,24-25 109,26 0-93,49-74-1,249-323 1,-26 124-1,-124 75 1,-74 98 0,-99 76-1,25 24-15,-50-25 16</inkml:trace>
  <inkml:trace contextRef="#ctx0" brushRef="#br0" timeOffset="108360.1843">16768 9922 0,'0'0'0,"25"0"16,0 0 0,-1 0-1,26 0-15,-25 0 16,49 0-1,-24 0 1,24 0 0,-49 0-1,0 0 1,24 25 0,-24-25-1,50 0 1,-51 24-16,26 1 15,0-25 1,-1 25 0,-24-25-1,25 0 1,-1 0 0,1 0-1,0 0-15,-26 0 16,1 0-1,0 0 17,25 0 15,-1 0-32,26 0-15,-26 0 16,-24 0-1,0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17T09:13:55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15627 4688 0,'50'0'78,"49"0"-62,25 0 0,25 0-1,-25 0-15,-50 0 16,75 0 0,-50 0-1,-24 0 1,24 0-1,-50 0 1,1 0 0,-25 0-1,0 0-15,24 0 78,-24 0-62,0 0 78</inkml:trace>
  <inkml:trace contextRef="#ctx0" brushRef="#br0" timeOffset="1145.7626">21654 4887 0,'0'-25'15,"25"25"32,50 0-31,-26 0-1,26 0-15,-1 0 16,1 0 0,24 0-1,-25-25 1,-24 25-1,-25 0 1,24 0-16,-24 0 16,0 0 15,0 0-15,-1 0-1,1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6T00:51:43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6424 5928 0,'25'0'204,"25"0"-189,24 0 1,1 0-16,24 0 15,25 0 1,0 0 0,-50 0-1,1 0 1,-50 0-16,-1 0 16,1 0-1,0 0 1,0 0 15,0 0-15,-1 0-16,26 25 15,-25-25 1,0 0 0,-1 0-1,1 0 1,0 0-1,0 25 1,0-25-16,-1 0 16,1 0 15,0 0-15,0 0 46,-25 25 501</inkml:trace>
  <inkml:trace contextRef="#ctx0" brushRef="#br0" timeOffset="12426.3084">10840 6152 0,'-25'-25'16,"0"25"0,0 0-1,0 0 32,50 0 94,50 0-126,73 0 1,175 0 0,-50 0-1,-124 0 1,-75 0 0,0 0-1,-49 0 1</inkml:trace>
  <inkml:trace contextRef="#ctx0" brushRef="#br0" timeOffset="13559.0657">13370 6152 0,'0'-25'31,"25"25"32,24 0-48,26 0 1,-1 0-16,25 0 16,50 0-1,74 0 1,-49 25-1,-75-25 1,-24 24 0,-1-24-16,-24 0 15,-1 0 1,1 0 0,-1 0-1,1 0 1,0 0-1,-1 0-15,26 0 16,-51 0 0,1 0-1,25 0 1,-25 0 46</inkml:trace>
  <inkml:trace contextRef="#ctx0" brushRef="#br0" timeOffset="20596.7736">6524 9500 0,'0'0'0,"24"0"110,1 25-95,0 0 1,0 0 0,0 24-1,-25-24-15,0 25 16,24-1-1,1-24 17,0-25 15,25-25-16,24-24-16,50-26-15,0 1 16,-49 24 0,-26 25-1,1 1 1,-25 24 0</inkml:trace>
  <inkml:trace contextRef="#ctx0" brushRef="#br0" timeOffset="21680.4975">8905 11112 0,'25'0'109,"24"0"-93,1 0 15,99 25-31,24-25 16,-24 0-1,50 0 1,-1 0 0,100 0-1,-149 0 1,-75 0-1,-49 0 1</inkml:trace>
  <inkml:trace contextRef="#ctx0" brushRef="#br0" timeOffset="25482.0381">4738 12254 0,'0'-25'31,"49"25"78,-24 0-93,25 0-1,-1 0-15,1 0 16,0 0 0,24 0-1,0 0 1,-49 0 0,0 0-1,0 0 16</inkml:trace>
  <inkml:trace contextRef="#ctx0" brushRef="#br0" timeOffset="38470.7233">11733 13469 0,'0'-25'15,"49"25"110,1 0-109,-1 0 0,26 0-1,-50 0 1,-1 0 0,26 0-1,-25 0 1,0 0-1,-1 0 1,1 0 0,25 0 15,-25 0-15,0 0-1,74 0 1,-50 0-16,1 0 15,24 0 1,-49 0 15,0 0 32</inkml:trace>
  <inkml:trace contextRef="#ctx0" brushRef="#br0" timeOffset="43802.295">13295 13146 0,'0'25'187,"-24"0"-155,-1 0-1,0 0-16,-25 0 1,25-1 0,1-24-1,-1 25 1,0-25 0,25 25-1,-25 0 1,0-25-1,25 25 1,-24-25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6T02:41:54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13345 2778 0,'25'0'78,"0"0"-62,24 0-1,125-25-15,-1 25 16,26 0-1,24 0 1,75 0 0,-75 0-1,-25 0 1,299 0 0,-125 0-16,-124 0 15,-75 0 1,-24 0-1,-74 0 1,-1 0 0,-24 0-1,-1 0 1,-24 0 0,25 0 218,24 0-234,124 0 16,26 0-1,73 0 1,51 25-1,172-25 1,-197 25 0,-100-25-1,-24 25 1,-51-25-16,-24 0 16,25 0-1,-25 0 1,-49 0-1,-26 0 1,1 0 0,-25-25 15,0 25 0,-1 0 0</inkml:trace>
  <inkml:trace contextRef="#ctx0" brushRef="#br0" timeOffset="28826.1455">2679 5407 0,'0'0'0,"74"0"141,1 0-126,-26 0 1,26 0 0,-1 0-1,1 0 1,-1 0 0,-24 0-1,74 0-15,-25 0 16,0 0-1,-25 0 1,1 0 0,-25 0-1,24 0 1,-24 0 0,-26 0 15,1 0-16,0 0 32,0 0 0</inkml:trace>
  <inkml:trace contextRef="#ctx0" brushRef="#br0" timeOffset="30713.4059">5606 4242 0,'0'24'78,"0"26"-62,0 24-1,25 26 1,-25-51 0,0-24-16,0 0 15,0 0 17,24-25 30,1 0-46,0-25-1,0-25 1,49-24 0,-24 24-1,0 1 1,24-1-1,25-24 1,-24-1 0,24 50-16,-25-24 15,-24-1 1,-1 50 0,-24 0-1,0-25 1,0 25 46</inkml:trace>
  <inkml:trace contextRef="#ctx0" brushRef="#br0" timeOffset="34075.6544">7789 4118 0,'0'24'94,"0"1"-78,0 50-1,0-51 1,24-24-16,-24 25 15,0 0 1,0 0 31,25-25 47,0 0-63,0-25-15,0 0-1,74 0 1,-49-49-1,24 49-15,0-24 16,-49 24 0,25-25-1,-1 1 1,-24 24 0,0 25-1,0-25-15,0 0 16,-1 25 15</inkml:trace>
  <inkml:trace contextRef="#ctx0" brushRef="#br0" timeOffset="45397.2236">10492 3621 0,'-24'0'47,"24"25"-16,0 50-15,0 49 0,0-50-16,0-49 15,0 0 1,0 0 0,0-1 15,0 26-16,0-25 1,0 49 0,0-49-16,0 0 31,0 0-15</inkml:trace>
  <inkml:trace contextRef="#ctx0" brushRef="#br0" timeOffset="46303.8285">10939 3597 0,'0'24'62,"0"1"-62,0 50 16,0-26-1,0 1 1,0 0 0,0-26-1,0 1 17,25 0-17,24-25 16,-24 0-15,25 0 15,-50-25 1,24 0-17,-24-49 1,0 49-1,0-24 1,0 24 0,0 0-1,0-25-15,0 25 16,0 1 0,-24 24 62,-1 0-47,0 0-15</inkml:trace>
  <inkml:trace contextRef="#ctx0" brushRef="#br0" timeOffset="47529.6508">11509 3547 0,'0'25'0,"0"0"16,0-1 0,0 26-1,0 0 1,0-25 0,0-1-1,0 1 1,0 25-1,0-25-15,0-1 16,25-24 15,0 25 1,0-25-17,0 0 16,-1 0 1,1-49-1,0 24-15,-25 0-1,0-25 1,0 26-1,0-1-15,0-25 16,0 25 0,0 0-1,0-24 1,0 24 15,0 0 0,-25 25-15,0 0 15</inkml:trace>
  <inkml:trace contextRef="#ctx0" brushRef="#br0" timeOffset="48666.4079">12179 3448 0,'-25'0'46,"25"25"-30,0 24 0,0-24-16,0 25 31,0-26 0,0 1 0,25 0-15,25 0 0,-25-25 15,-1 0-15,1 0 30,0-25 1,-25 0-31,0 0 0,0 1-1,0-1 1,0 0-1,0 0 1,0-24-16,0 24 31,-25 25 1,0 0-17,1-25 1,-1 25-1,0 0 17</inkml:trace>
  <inkml:trace contextRef="#ctx0" brushRef="#br0" timeOffset="49545.9992">10840 4390 0,'49'0'94,"50"0"-79,25 0 1,-24 0-16,24 0 16,-50 0-1,25-24 1,-24 24 0,-1-25-1,-24 25-15,24 0 16,1-25-1,49 0 1,-50 25 0,-24-25-1,-26 25 1,26-24 0,-25 24-16,0-25 15,0 25 16,-1 0 1</inkml:trace>
  <inkml:trace contextRef="#ctx0" brushRef="#br0" timeOffset="51263.1444">9128 5606 0,'0'-25'31,"75"25"1,-1 0-17,0 0 1,26 0-1,24 0 1,24-25-16,-24 25 16,0 0-1,125-25 1,-76 1 0,-74 24-1,25 0 1,-24 0-16,48 0 15,-24 0 1,25 0 0,-49 0-1,-26 0 1,-24 0 0,-1 0-1,-24 0-15,25 0 16,-26 0 15,26 0 282,-25 0-313,0 24 15,49 1 1,-24-25-1,24 25 1,-24-25 0,49 0-1,-50 0-15,1 0 16,-25 0 0,24 0-1,1 0 16,-25 0 1</inkml:trace>
  <inkml:trace contextRef="#ctx0" brushRef="#br0" timeOffset="64370.9122">3448 7367 0,'49'0'156,"1"0"-140,0 0-1,-1 0-15,51 0 16,-26 0 0,-49 0-1,24 0 1,-24 0-1,0 0 1,0 0 0,0 0-1,24 0-15,26 0 16,-26 0 0,26 0-1,-1 0 1,-49 0-1,0 0 17,-1 0-17,1 0 1,0 0 0,0 0-1,0 0 32,-25-25 62</inkml:trace>
  <inkml:trace contextRef="#ctx0" brushRef="#br0" timeOffset="72396.2761">3398 8334 0,'0'0'0,"25"0"109,0 0-93,24 0-16,26 0 15,-50 0 1,24 0 0,-24 0-1,25 0 1,-25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6T02:43:38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5953 6127 0,'50'0'93,"24"0"-77,-24 0 0,-1 0-1,1 25 1,0-25 0,-1 24-1,100-24 1,0 0-16,-75 0 15,1 0 1,-51 0 0,1 0-1,0 0 1,0 0 0,0 0-1,0 0 95</inkml:trace>
  <inkml:trace contextRef="#ctx0" brushRef="#br0" timeOffset="15067.069">3522 11088 0,'0'0'0,"50"0"141,24 0-126,1 0 1,-1 0 0,1 0-1,-1 0 1,-24 0 0,-26 0-16,1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6T02:50:25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10790 3497 0,'25'50'63,"0"0"-48,-25-1 1,0-24-1,24 0 1,1-25 93,0-50-93,49 1 0,-24-26-1,74 26 1,-49-26 0,-26 50-16,-24 25 15,0 0 1</inkml:trace>
  <inkml:trace contextRef="#ctx0" brushRef="#br0" timeOffset="859.5808">12799 3621 0,'25'0'0,"0"0"16,0 25-1,-1 0 1,26 50 0,-50-1-1,25-24 1,0-1-16,-25-24 15,24-25 17,1 0-1,0 0-15,25-25-16,24-74 15,75-25 1,-25-25-1,25-25 1,-25 75 0,-25 50-1,-74-1-15,0 50 16</inkml:trace>
  <inkml:trace contextRef="#ctx0" brushRef="#br0" timeOffset="2054.3723">17959 4936 0,'0'0'0,"24"0"63,51 0-48,-26 0 1,26 0 0,-26 0-1,26 0 1,-26 0 0,26 0-16,-1 0 15,50 0 1,-74 0-1,-25 0 1,0 0 0,-1 0-1</inkml:trace>
  <inkml:trace contextRef="#ctx0" brushRef="#br0" timeOffset="19000.7028">2902 13568 0,'0'-25'63,"25"25"-16,49 0-32,-24 25 1,24-25-1,1 25 1,-1-25 0,1 0-16,-1 0 15,-24 0 1,49 0 0,-25 0-1,-24 0 1,0 25-1,24-25-15,-49 0 16,0 0 0,-1 0-1,1 0 1,0 0 15,0 0-15</inkml:trace>
  <inkml:trace contextRef="#ctx0" brushRef="#br0" timeOffset="20614.7832">6375 13667 0,'0'-24'94,"49"24"-63,26 0-31,49 0 16,-25 0-1,50 0 1,-50 0-1,50 0 1,0 0 0,-50 0-1,50-25 1,-75 25 0,-24 0-16,-25 0 15,-1 0 1,26 0-1,-25 0 17,0 0-1</inkml:trace>
  <inkml:trace contextRef="#ctx0" brushRef="#br0" timeOffset="40420.0248">12179 13643 0,'25'0'109,"0"0"-93,24 0-1,26 0 1,-26 0-1,26 0 1,-50 0-16,24 0 16,-24 0-1,25 0 1,-26 0 0,26 0-1,49 0 1,-49 24-1,-25-24 1,-1 0 0,1 0 46,25 0-46,-25 0 15,-1 0 16,1 0-31,0 0-16,0 0 46,24 0-30,-24 0 15,-25 25 1,25-25-17,0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6T02:51:21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3349 5531 0,'74'0'109,"50"0"-93,-50 0-1,-24 0 1,-25 0 0,0 0-1,0 0 48,24 0-48,-24 0 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6T02:52:17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9475 6672 0,'25'0'157,"0"0"-142,0-24 1,24 24 0,1 0-1,-25 0 1,74-25-16,0 0 15,-24 25 1,-1-25 0,-49 25-1,25-25 1,-26 25 0,51 0-1,-50 0 1,-1 0-1,1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6T03:54:38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7516 6722 0,'-25'0'46,"0"0"-14,-24 0-17,24 0 1,-25 0 0,25 25-1,-24 0-15,24-25 16,-25 24-1,1 1 1,24 25 0,-74 24-1,24 26-15,26-51 16,-1 1 0,0-1-1,50-24 1,-49 25-1,49-25-15,-25-1 16,0 26 0,0-25-1,25 0 1,-24 24 0,24-24 15,-25 0-31</inkml:trace>
  <inkml:trace contextRef="#ctx0" brushRef="#br0" timeOffset="977.6534">6474 7342 0,'0'25'93,"0"0"-77,0 0 0,0-1-1,0 26-15,0-25 16,0 0 0,25-1-1,0 1 1,-25 0-1,24 0 17,1-25-1,0 0-15,0 0-1,0 0 16,-1 0 1,1 0-17,0 0 1,74-25 0,1-49-16,-51 49 15,1-50 1,-1 51-1,-24-1 1,0 0 0,-25 0 15,25 25 16</inkml:trace>
  <inkml:trace contextRef="#ctx0" brushRef="#br0" timeOffset="2615.745">9252 7317 0,'-25'-24'16,"1"24"0,-1 0-1,0 0 16,0 0-31,0 0 16,1 0 0,-1 0-1,0 0 1,-25 49 15,25-24-15,-24 25-1,-26 24 1,51-49-16,-1 24 16,0-24-1,25 0 1,-25-25 0,25 25-1,0 0 1,0-1 15,0 1-31,0 0 31,-25-25-15</inkml:trace>
  <inkml:trace contextRef="#ctx0" brushRef="#br0" timeOffset="3397.2659">8533 7615 0,'0'50'94,"0"-1"-63,25-24-15,-25 0-1,0 0 1,24-25 31,1 0-16,0 0-15,0 0-1,0 0 1,-1 0 0,51 0-1,-1-25 1,-74 0 0,50 25-1,-50-25-15,25 25 16,-25-25-1,24 25 1,1 0 0,0 0 15</inkml:trace>
  <inkml:trace contextRef="#ctx0" brushRef="#br0" timeOffset="7833.2341">10567 8632 0,'25'0'109,"74"0"-93,0 0 0,25 0-1,50 0-15,49 0 16,25-25 0,-25 25-1,100 0 1,-75 0-1,-25 0 1,-25 0 0,-49 25-1,-50 0 1,1 0-16,49-1 16,-75-24-1,-24 0 1,-26 0-1,51 0 1,-50 0 0,24 0 15,1 0-15,-1 0-16,-24 0 46,0 0 17</inkml:trace>
  <inkml:trace contextRef="#ctx0" brushRef="#br0" timeOffset="21251.2044">2927 10740 0,'0'-24'797,"0"48"-609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1-06T03:58:47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8533 3373 0,'0'25'47,"0"0"-31,0 0-1,0 0 1,0-1-1,0 1 17,25-25-17,-1 0 17,1 0-17,0 0-15,25-49 16,24-26-1,50-98 1,25 49 0,-25 74-1,-50-24 1,1 24 0,-26 25-16,-24 0 15,0 25 1</inkml:trace>
  <inkml:trace contextRef="#ctx0" brushRef="#br0" timeOffset="18048.0648">14511 6226 0,'0'0'0,"0"25"125,0 0-110,0-1 17,0 1-17,25-25 16,24 0 32,-24-25-47,0-24-1,49 24 1,-24-25-1,-1 1 1,26-1 0,-50 1-16,-1 49 15,1-25 1,-25 0 31,25 25-32</inkml:trace>
  <inkml:trace contextRef="#ctx0" brushRef="#br0" timeOffset="24117.1249">4887 7392 0,'0'-25'47,"49"25"0,26 0-31,24 0-1,50 0 1,49 0-1,0 0 1,26 25 0,49-25-1,99 0 1,-124 25-16,-50-25 16,-24 24-1,-1 1 1,1 0-1,-75 0 1,75 0 0,-25 24-1,-75-24 1,-24 0 0,-1-25-16,1 25 15,-25-25 1,0 0-1,49 24 1,-49-24 0,0 0-1,-1 25 1,-24 0 0,25-25 15,0 0-31</inkml:trace>
  <inkml:trace contextRef="#ctx0" brushRef="#br0" timeOffset="25162.8258">11361 7541 0,'0'0'0,"124"0"110,0 0-110,74-25 15,50 0 1,50 0 0,-75 0-1,-25 1 1,1 24 0,173 0-1,-124 0 1,-50 0-16,-49 0 15,-74 0 1,-51 24 0,26-24-1,-25 0 1,0 25 0,-1-25-1,1 25 1,0-25 62,0 0-62</inkml:trace>
  <inkml:trace contextRef="#ctx0" brushRef="#br0" timeOffset="26207.5209">16197 7367 0,'0'0'0,"50"0"94,49 0-94,25 0 15,25 0 1,-25 0 0,50-25-1,24 25 1,75-25-16,25 1 15,-75-26 1,199 25 0,-174 25-1,-99 0 1,-50 0 0,-50 0-1,-24 0 1,25 0-16,-25 0 15,-1 0 17,1 0-17</inkml:trace>
  <inkml:trace contextRef="#ctx0" brushRef="#br0" timeOffset="40023.7589">9872 8855 0,'0'99'109,"0"-24"-93,0-1-16,0-24 16,0-25 15,0 0-16,25-25 79,99-75-94,25-49 16,0 0-1,0 0 1,-50 25 0,-50 49-1,-24 1 1,0 49 0</inkml:trace>
  <inkml:trace contextRef="#ctx0" brushRef="#br0" timeOffset="59050.4801">7045 10443 0,'24'0'78,"76"0"-63,172 0-15,-24 0 16,100 25 0,-51-25-1,-49 24 1,25-24 0,-99 0-1,24 25 1</inkml:trace>
  <inkml:trace contextRef="#ctx0" brushRef="#br0" timeOffset="59825.9984">12055 10319 0,'-25'-25'15,"50"25"48,0 0-48,74 0 1,75 0 0,49 0-1,273 0 1,-74-25 0,24-49-16,-148 49 15,-124-25 1,-100 50-1</inkml:trace>
  <inkml:trace contextRef="#ctx0" brushRef="#br0" timeOffset="60675.5681">15081 10393 0,'99'0'63,"25"0"-48,100-25 1,24 1 0,0-26-1,198 0 1,-98 1-16,-125 24 16,-50 0-1,-98 25 1,-26 0-1,1 0 1,-25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3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8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8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1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1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3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3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530-28CD-4865-A9FE-1FC52C71512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4530-28CD-4865-A9FE-1FC52C71512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182BE-C1DD-4499-B398-BB02060DE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Chapter#2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 Effect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Show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Chaining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6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Chaining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458" y="982639"/>
            <a:ext cx="10849970" cy="498240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Chaining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statement in single line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Example1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("color",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“yellow").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Example2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("color", “yellow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").hide(1000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1000);</a:t>
            </a:r>
          </a:p>
          <a:p>
            <a:pPr algn="l"/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59320" y="1035720"/>
              <a:ext cx="5090040" cy="2750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960" y="1026360"/>
                <a:ext cx="5108760" cy="27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917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Animation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We can apply animation to any HTML element using jQuery </a:t>
            </a: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Syntax: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$(Selector).animate({CSS Properties}, speed, callback function)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</a:rPr>
              <a:t>CSS Properties</a:t>
            </a:r>
            <a:r>
              <a:rPr lang="en-US" dirty="0" smtClean="0">
                <a:solidFill>
                  <a:srgbClr val="002060"/>
                </a:solidFill>
              </a:rPr>
              <a:t>, you can provide except color, background color.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</a:rPr>
              <a:t>Speed</a:t>
            </a:r>
            <a:r>
              <a:rPr lang="en-US" dirty="0" smtClean="0">
                <a:solidFill>
                  <a:srgbClr val="002060"/>
                </a:solidFill>
              </a:rPr>
              <a:t> may have slow, fast and normal. You can also user defined value in speed in millisecond for example 3000 means 3 seconds.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</a:rPr>
              <a:t>Callback function </a:t>
            </a:r>
            <a:r>
              <a:rPr lang="en-US" dirty="0" smtClean="0">
                <a:solidFill>
                  <a:srgbClr val="002060"/>
                </a:solidFill>
              </a:rPr>
              <a:t>you can provide that will run when one animation is reaches to end.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071720" y="1143000"/>
              <a:ext cx="6706440" cy="24649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360" y="1133640"/>
                <a:ext cx="6725160" cy="24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25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Stop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jQuery stop method is used to stop any animation or any effect.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625720" y="1687680"/>
              <a:ext cx="2455920" cy="72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6360" y="1678320"/>
                <a:ext cx="2474640" cy="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57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Fade Effect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1"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Fade Effect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selector).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[speed,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 function]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selector).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[speed,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 function]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Speed: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slow", "normal", or "fast")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milliseconds (as 2000 equal to 2 second)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  Function: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execute, when animation complete.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document).ready(function() 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toshow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click(function(){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$("#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box").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tohide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click(function(){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$("#box").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73440" y="1107360"/>
              <a:ext cx="4929480" cy="3911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4080" y="1098000"/>
                <a:ext cx="4948200" cy="39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357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Fade Effect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Toggle Effect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Fading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selector).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fadeToggle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[speed,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 function]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work between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fadeout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document).ready(function() 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$("#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click(function(){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$("#box").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fadeToggle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05680" y="2134080"/>
              <a:ext cx="3706200" cy="2715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6320" y="2124720"/>
                <a:ext cx="3724920" cy="27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786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Hide / Show Effect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982639"/>
            <a:ext cx="10849970" cy="5513695"/>
          </a:xfrm>
        </p:spPr>
        <p:txBody>
          <a:bodyPr numCol="1"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Hide Effect</a:t>
            </a: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$(selector).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hide([speed, callback function]);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tohide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click(function(){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$(“h1").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hide();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algn="l"/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Effect</a:t>
            </a: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$(selector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).show([speed, callback function]);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toshow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").click(function(){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$(“h1").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show();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64440" y="991080"/>
              <a:ext cx="6197400" cy="2009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080" y="981720"/>
                <a:ext cx="6216120" cy="20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6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Hide / Show Effect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jQuery toggle effect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).toggle([speed, callback function]);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$(“#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click(function(){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$(“h1").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toggle();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67920" y="2205720"/>
              <a:ext cx="1224000" cy="1786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8560" y="2196360"/>
                <a:ext cx="1242720" cy="18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793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Slide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Sliding  (Slide Down, Slide Up and Toggle)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methods used in sliding: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(Slide Down, Slide Up and Toggle)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$(selector).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speed,callback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$(selector).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speed,callback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$(selector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speed,callback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44720" y="1143000"/>
              <a:ext cx="5706360" cy="3786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360" y="1133640"/>
                <a:ext cx="5725080" cy="38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67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Slide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1">
            <a:normAutofit fontScale="92500" lnSpcReduction="1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Example1: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").click(function(){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$("#box").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Example2: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").click(function(){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$("#box").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Example3: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").click(function(){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$("#box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05640" y="1991160"/>
              <a:ext cx="16992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6280" y="1981800"/>
                <a:ext cx="18864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8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Slide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1">
            <a:normAutofit fontScale="92500" lnSpcReduction="10000"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Example1: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").click(function(){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$("#box").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Example2: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").click(function(){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$("#box").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Example3: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$("#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").click(function(){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$("#box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11000" y="2357280"/>
              <a:ext cx="286200" cy="45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1640" y="2347920"/>
                <a:ext cx="30492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170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315"/>
            <a:ext cx="9144000" cy="78832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Callback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1309214"/>
            <a:ext cx="10849970" cy="4982404"/>
          </a:xfrm>
        </p:spPr>
        <p:txBody>
          <a:bodyPr numCol="1">
            <a:norm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Callback Functions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function will be execute, when effect reaches to end.</a:t>
            </a: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selector).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hide(speed, callback Function);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$("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click(function(){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$(“h1").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(“fast",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function(){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alert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(“This is alert, after hiding effect");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53720" y="2419920"/>
              <a:ext cx="3884760" cy="1446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360" y="2410560"/>
                <a:ext cx="3903480" cy="14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00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5118</TotalTime>
  <Words>591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JQuery Chapter#2 Outlines</vt:lpstr>
      <vt:lpstr>JQuery Fade Effect</vt:lpstr>
      <vt:lpstr>JQuery Fade Effect</vt:lpstr>
      <vt:lpstr>JQuery Hide / Show Effect</vt:lpstr>
      <vt:lpstr>JQuery Hide / Show Effect</vt:lpstr>
      <vt:lpstr>JQuery Slide</vt:lpstr>
      <vt:lpstr>JQuery Slide</vt:lpstr>
      <vt:lpstr>JQuery Slide</vt:lpstr>
      <vt:lpstr>JQuery Callback</vt:lpstr>
      <vt:lpstr>JQuery Chaining </vt:lpstr>
      <vt:lpstr>JQuery Animation</vt:lpstr>
      <vt:lpstr>JQuery Stop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Introduction </dc:title>
  <dc:creator>Faisal Zamir</dc:creator>
  <cp:lastModifiedBy>Faisal Zamir</cp:lastModifiedBy>
  <cp:revision>129</cp:revision>
  <dcterms:created xsi:type="dcterms:W3CDTF">2022-10-27T01:01:31Z</dcterms:created>
  <dcterms:modified xsi:type="dcterms:W3CDTF">2022-11-17T09:14:16Z</dcterms:modified>
</cp:coreProperties>
</file>