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smtClean="0"/>
              <a:t>HTML Formatting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Following are the different HTML element which used to format a text</a:t>
            </a:r>
          </a:p>
          <a:p>
            <a:pPr algn="l"/>
            <a:endParaRPr lang="en-US" smtClean="0"/>
          </a:p>
          <a:p>
            <a:pPr algn="l"/>
            <a:r>
              <a:rPr lang="en-US" smtClean="0"/>
              <a:t>&lt;</a:t>
            </a:r>
            <a:r>
              <a:rPr lang="en-US" dirty="0"/>
              <a:t>b&gt; - Used to Bold a text</a:t>
            </a:r>
          </a:p>
          <a:p>
            <a:pPr algn="l"/>
            <a:r>
              <a:rPr lang="en-US" dirty="0"/>
              <a:t>&lt;strong&gt; - Used for Important </a:t>
            </a:r>
            <a:r>
              <a:rPr lang="en-US" dirty="0" smtClean="0"/>
              <a:t>text / Bold</a:t>
            </a:r>
            <a:endParaRPr lang="en-US" dirty="0"/>
          </a:p>
          <a:p>
            <a:pPr algn="l"/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&gt; - Used to Italic a text</a:t>
            </a:r>
          </a:p>
          <a:p>
            <a:pPr algn="l"/>
            <a:r>
              <a:rPr lang="en-US" dirty="0"/>
              <a:t>&lt;</a:t>
            </a:r>
            <a:r>
              <a:rPr lang="en-US" dirty="0" err="1"/>
              <a:t>em</a:t>
            </a:r>
            <a:r>
              <a:rPr lang="en-US" dirty="0"/>
              <a:t>&gt; - Used to Emphasized a text</a:t>
            </a:r>
          </a:p>
          <a:p>
            <a:pPr algn="l"/>
            <a:r>
              <a:rPr lang="en-US" dirty="0"/>
              <a:t>&lt;mark&gt; - Used to Marked a text</a:t>
            </a:r>
          </a:p>
          <a:p>
            <a:pPr algn="l"/>
            <a:r>
              <a:rPr lang="en-US" dirty="0"/>
              <a:t>&lt;small&gt; - Used to Small a </a:t>
            </a:r>
            <a:r>
              <a:rPr lang="en-US" dirty="0" smtClean="0"/>
              <a:t>text</a:t>
            </a:r>
          </a:p>
          <a:p>
            <a:pPr algn="l"/>
            <a:r>
              <a:rPr lang="en-US" dirty="0" smtClean="0"/>
              <a:t>&lt;big&gt; - Used to Big a text</a:t>
            </a:r>
          </a:p>
          <a:p>
            <a:pPr algn="l"/>
            <a:r>
              <a:rPr lang="en-US" dirty="0" smtClean="0"/>
              <a:t>&lt;</a:t>
            </a:r>
            <a:r>
              <a:rPr lang="en-US" dirty="0" err="1"/>
              <a:t>tt</a:t>
            </a:r>
            <a:r>
              <a:rPr lang="en-US" dirty="0" smtClean="0"/>
              <a:t>&gt; -  Used for teletype style</a:t>
            </a:r>
            <a:endParaRPr lang="en-US" dirty="0"/>
          </a:p>
          <a:p>
            <a:pPr algn="l"/>
            <a:r>
              <a:rPr lang="en-US" dirty="0" smtClean="0"/>
              <a:t>&lt;strike&gt; used to strikethrough</a:t>
            </a:r>
          </a:p>
          <a:p>
            <a:pPr algn="l"/>
            <a:r>
              <a:rPr lang="en-US" dirty="0" smtClean="0"/>
              <a:t> &lt;</a:t>
            </a:r>
            <a:r>
              <a:rPr lang="en-US" dirty="0"/>
              <a:t>del&gt; - Used for Deleted text</a:t>
            </a:r>
          </a:p>
          <a:p>
            <a:pPr algn="l"/>
            <a:r>
              <a:rPr lang="en-US" dirty="0"/>
              <a:t>&lt;ins&gt; - Used for Inserted text</a:t>
            </a:r>
          </a:p>
          <a:p>
            <a:pPr algn="l"/>
            <a:r>
              <a:rPr lang="en-US" dirty="0"/>
              <a:t>&lt;sub&gt; - Used for  Subscript text</a:t>
            </a:r>
          </a:p>
          <a:p>
            <a:pPr algn="l"/>
            <a:r>
              <a:rPr lang="en-US" dirty="0"/>
              <a:t>&lt;sup&gt; - Used for  Superscript text</a:t>
            </a:r>
          </a:p>
        </p:txBody>
      </p:sp>
    </p:spTree>
    <p:extLst>
      <p:ext uri="{BB962C8B-B14F-4D97-AF65-F5344CB8AC3E}">
        <p14:creationId xmlns:p14="http://schemas.microsoft.com/office/powerpoint/2010/main" val="232212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125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HTML Formatting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78</cp:revision>
  <dcterms:created xsi:type="dcterms:W3CDTF">2021-05-29T23:44:42Z</dcterms:created>
  <dcterms:modified xsi:type="dcterms:W3CDTF">2022-10-24T06:23:33Z</dcterms:modified>
</cp:coreProperties>
</file>