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4530-28CD-4865-A9FE-1FC52C71512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53" y="139724"/>
            <a:ext cx="9144000" cy="78832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Chapter#3 Outlines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558" y="928048"/>
            <a:ext cx="10849970" cy="5460075"/>
          </a:xfrm>
        </p:spPr>
        <p:txBody>
          <a:bodyPr numCol="1">
            <a:normAutofit fontScale="62500" lnSpcReduction="20000"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HTML &amp; CSS Methods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addClass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append()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after()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before()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insertAfter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insertBefore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clone()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	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empty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remove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hasClass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height()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width()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removeAttr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removeClass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	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html()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8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14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jQuery Chapter#3 Outlines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Introduction </dc:title>
  <dc:creator>Faisal Zamir</dc:creator>
  <cp:lastModifiedBy>Faisal Zamir</cp:lastModifiedBy>
  <cp:revision>63</cp:revision>
  <dcterms:created xsi:type="dcterms:W3CDTF">2022-10-27T01:01:31Z</dcterms:created>
  <dcterms:modified xsi:type="dcterms:W3CDTF">2022-11-06T10:57:59Z</dcterms:modified>
</cp:coreProperties>
</file>