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Color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 smtClean="0"/>
              <a:t>There are different ways, we can used to provide color to text, background color </a:t>
            </a:r>
            <a:r>
              <a:rPr lang="en-US" sz="1600" dirty="0" err="1" smtClean="0"/>
              <a:t>etc</a:t>
            </a: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Yellow, green, gray, 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rgb</a:t>
            </a:r>
            <a:r>
              <a:rPr lang="en-US" sz="1600" dirty="0" smtClean="0"/>
              <a:t>(255</a:t>
            </a:r>
            <a:r>
              <a:rPr lang="en-US" sz="1600" dirty="0"/>
              <a:t>, 99, 71)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#ff6347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err="1"/>
              <a:t>hsl</a:t>
            </a:r>
            <a:r>
              <a:rPr lang="en-US" sz="1600" dirty="0"/>
              <a:t>(9, 100%, 64%)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err="1"/>
              <a:t>rgba</a:t>
            </a:r>
            <a:r>
              <a:rPr lang="en-US" sz="1600" dirty="0"/>
              <a:t>(255, 99, 71, 0.5)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err="1"/>
              <a:t>hsla</a:t>
            </a:r>
            <a:r>
              <a:rPr lang="en-US" sz="1600" dirty="0"/>
              <a:t>(9, 100%, 64%, 0.5)</a:t>
            </a:r>
          </a:p>
          <a:p>
            <a:pPr algn="l"/>
            <a:r>
              <a:rPr lang="en-US" sz="1600" dirty="0"/>
              <a:t>In </a:t>
            </a:r>
            <a:r>
              <a:rPr lang="en-US" sz="1600" dirty="0" err="1"/>
              <a:t>rgba</a:t>
            </a:r>
            <a:r>
              <a:rPr lang="en-US" sz="1600" dirty="0"/>
              <a:t> and </a:t>
            </a:r>
            <a:r>
              <a:rPr lang="en-US" sz="1600" dirty="0" err="1"/>
              <a:t>hsla</a:t>
            </a:r>
            <a:r>
              <a:rPr lang="en-US" sz="1600" dirty="0"/>
              <a:t>, 'a' </a:t>
            </a:r>
            <a:r>
              <a:rPr lang="en-US" sz="1600" dirty="0" smtClean="0"/>
              <a:t> means Alpha that is used to set transparency</a:t>
            </a:r>
          </a:p>
          <a:p>
            <a:pPr algn="l"/>
            <a:r>
              <a:rPr lang="en-US" sz="1600" dirty="0">
                <a:solidFill>
                  <a:srgbClr val="FFFF00"/>
                </a:solidFill>
              </a:rPr>
              <a:t>Examples</a:t>
            </a:r>
            <a:r>
              <a:rPr lang="en-US" sz="1600" dirty="0" smtClean="0">
                <a:solidFill>
                  <a:srgbClr val="FFFF00"/>
                </a:solidFill>
              </a:rPr>
              <a:t>:</a:t>
            </a:r>
            <a:endParaRPr lang="en-US" sz="1600" dirty="0"/>
          </a:p>
          <a:p>
            <a:pPr algn="l"/>
            <a:r>
              <a:rPr lang="en-US" sz="1600" dirty="0"/>
              <a:t>&lt;h1 style="</a:t>
            </a:r>
            <a:r>
              <a:rPr lang="en-US" sz="1600" dirty="0" err="1"/>
              <a:t>background-color:rgb</a:t>
            </a:r>
            <a:r>
              <a:rPr lang="en-US" sz="1600" dirty="0"/>
              <a:t>(255, 99, 71);"&gt;...&lt;/h1</a:t>
            </a:r>
            <a:r>
              <a:rPr lang="en-US" sz="1600" dirty="0" smtClean="0"/>
              <a:t>&gt;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h1 style="background-color:#ff6347;"&gt;...&lt;/h1</a:t>
            </a:r>
            <a:r>
              <a:rPr lang="en-US" sz="1600" dirty="0" smtClean="0"/>
              <a:t>&gt;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h1 style="</a:t>
            </a:r>
            <a:r>
              <a:rPr lang="en-US" sz="1600" dirty="0" err="1"/>
              <a:t>background-color:hsl</a:t>
            </a:r>
            <a:r>
              <a:rPr lang="en-US" sz="1600" dirty="0"/>
              <a:t>(9, 100%, 64%);"&gt;...&lt;/h1</a:t>
            </a:r>
            <a:r>
              <a:rPr lang="en-US" sz="1600" dirty="0" smtClean="0"/>
              <a:t>&gt;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h1 style="</a:t>
            </a:r>
            <a:r>
              <a:rPr lang="en-US" sz="1600" dirty="0" err="1"/>
              <a:t>background-color:rgba</a:t>
            </a:r>
            <a:r>
              <a:rPr lang="en-US" sz="1600" dirty="0"/>
              <a:t>(255, 99, 71, 0.5);"&gt;...&lt;/h1</a:t>
            </a:r>
            <a:r>
              <a:rPr lang="en-US" sz="1600" dirty="0" smtClean="0"/>
              <a:t>&gt;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h1 style="</a:t>
            </a:r>
            <a:r>
              <a:rPr lang="en-US" sz="1600" dirty="0" err="1"/>
              <a:t>background-color:hsla</a:t>
            </a:r>
            <a:r>
              <a:rPr lang="en-US" sz="1600" dirty="0"/>
              <a:t>(9, 100%, 64%, 0.5);"&gt;...&lt;/h1&gt;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75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HTML Color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84</cp:revision>
  <dcterms:created xsi:type="dcterms:W3CDTF">2021-05-29T23:44:42Z</dcterms:created>
  <dcterms:modified xsi:type="dcterms:W3CDTF">2022-10-24T06:24:00Z</dcterms:modified>
</cp:coreProperties>
</file>