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9" r:id="rId2"/>
    <p:sldId id="264" r:id="rId3"/>
    <p:sldId id="268" r:id="rId4"/>
    <p:sldId id="266" r:id="rId5"/>
    <p:sldId id="269" r:id="rId6"/>
    <p:sldId id="267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Outline for unit: Switch </a:t>
            </a:r>
            <a:r>
              <a:rPr lang="en-US" b="1" dirty="0">
                <a:solidFill>
                  <a:srgbClr val="002060"/>
                </a:solidFill>
              </a:rPr>
              <a:t>Statement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Different topics for this unit: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Switch Statement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Break Statement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Default Statement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Switch Problem1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Switch Problem1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962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Switch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49" y="1675154"/>
            <a:ext cx="11600597" cy="508048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Switch </a:t>
            </a:r>
            <a:r>
              <a:rPr lang="en-US" sz="2000" b="1" dirty="0">
                <a:solidFill>
                  <a:srgbClr val="002060"/>
                </a:solidFill>
              </a:rPr>
              <a:t>Statement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It is alternative of if else if statement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It take condition which match with different cases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We can provide more cases as we want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If condition is matched with any case,  then statement or set of statement of that case will execute.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Break statement: It will break the execution of the statements. It will break the control to execute more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Default statement: If condition is not match with any case, then statement in side the default statement will execute</a:t>
            </a: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962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Switch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49" y="1675154"/>
            <a:ext cx="11600597" cy="5080487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Syntax</a:t>
            </a:r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switch</a:t>
            </a:r>
            <a:r>
              <a:rPr lang="en-US" sz="1800" dirty="0" smtClean="0">
                <a:solidFill>
                  <a:srgbClr val="002060"/>
                </a:solidFill>
              </a:rPr>
              <a:t>(variable/expression</a:t>
            </a:r>
            <a:r>
              <a:rPr lang="en-US" sz="1800" dirty="0">
                <a:solidFill>
                  <a:srgbClr val="002060"/>
                </a:solidFill>
              </a:rPr>
              <a:t>) {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 case </a:t>
            </a:r>
            <a:r>
              <a:rPr lang="en-US" sz="1800" dirty="0" smtClean="0">
                <a:solidFill>
                  <a:srgbClr val="002060"/>
                </a:solidFill>
              </a:rPr>
              <a:t>1: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   // </a:t>
            </a:r>
            <a:r>
              <a:rPr lang="en-US" sz="1800" dirty="0" smtClean="0">
                <a:solidFill>
                  <a:srgbClr val="002060"/>
                </a:solidFill>
              </a:rPr>
              <a:t>block of code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   break;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 case </a:t>
            </a:r>
            <a:r>
              <a:rPr lang="en-US" sz="1800" dirty="0" smtClean="0">
                <a:solidFill>
                  <a:srgbClr val="002060"/>
                </a:solidFill>
              </a:rPr>
              <a:t>2: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// block of </a:t>
            </a:r>
            <a:r>
              <a:rPr lang="en-US" sz="1800" dirty="0" smtClean="0">
                <a:solidFill>
                  <a:srgbClr val="002060"/>
                </a:solidFill>
              </a:rPr>
              <a:t>code</a:t>
            </a:r>
          </a:p>
          <a:p>
            <a:pPr algn="l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break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case 3</a:t>
            </a:r>
            <a:r>
              <a:rPr lang="en-US" sz="1800" dirty="0" smtClean="0">
                <a:solidFill>
                  <a:srgbClr val="002060"/>
                </a:solidFill>
              </a:rPr>
              <a:t>: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// block of code</a:t>
            </a:r>
          </a:p>
          <a:p>
            <a:pPr algn="l"/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   break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case 4: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// block of code</a:t>
            </a:r>
          </a:p>
          <a:p>
            <a:pPr algn="l"/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   break;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 default: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// block of </a:t>
            </a:r>
            <a:r>
              <a:rPr lang="en-US" sz="1800" dirty="0" smtClean="0">
                <a:solidFill>
                  <a:srgbClr val="002060"/>
                </a:solidFill>
              </a:rPr>
              <a:t>code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2060"/>
                </a:solidFill>
              </a:rPr>
              <a:t>Problem1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Write a JS Program to Get a character from user to check it is vowel or consonant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Problem1 Solution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Var</a:t>
            </a:r>
            <a:r>
              <a:rPr lang="en-US" sz="1600" dirty="0" smtClean="0">
                <a:solidFill>
                  <a:srgbClr val="002060"/>
                </a:solidFill>
              </a:rPr>
              <a:t> char = ‘A’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switch</a:t>
            </a:r>
            <a:r>
              <a:rPr lang="en-US" sz="1600" dirty="0" smtClean="0">
                <a:solidFill>
                  <a:srgbClr val="002060"/>
                </a:solidFill>
              </a:rPr>
              <a:t>(‘A’) </a:t>
            </a:r>
            <a:r>
              <a:rPr lang="en-US" sz="1600" dirty="0">
                <a:solidFill>
                  <a:srgbClr val="002060"/>
                </a:solidFill>
              </a:rPr>
              <a:t>{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 case </a:t>
            </a:r>
            <a:r>
              <a:rPr lang="en-US" sz="1600" dirty="0" smtClean="0">
                <a:solidFill>
                  <a:srgbClr val="002060"/>
                </a:solidFill>
              </a:rPr>
              <a:t>‘A’: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 case ‘a’: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d</a:t>
            </a:r>
            <a:r>
              <a:rPr lang="en-US" sz="1600" dirty="0" err="1" smtClean="0">
                <a:solidFill>
                  <a:srgbClr val="002060"/>
                </a:solidFill>
              </a:rPr>
              <a:t>ocument.write</a:t>
            </a:r>
            <a:r>
              <a:rPr lang="en-US" sz="1600" dirty="0" smtClean="0">
                <a:solidFill>
                  <a:srgbClr val="002060"/>
                </a:solidFill>
              </a:rPr>
              <a:t>(“It is vowel”);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break;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case </a:t>
            </a:r>
            <a:r>
              <a:rPr lang="en-US" sz="1600" dirty="0" smtClean="0">
                <a:solidFill>
                  <a:srgbClr val="002060"/>
                </a:solidFill>
              </a:rPr>
              <a:t>‘E’: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 case </a:t>
            </a:r>
            <a:r>
              <a:rPr lang="en-US" sz="1600" dirty="0" smtClean="0">
                <a:solidFill>
                  <a:srgbClr val="002060"/>
                </a:solidFill>
              </a:rPr>
              <a:t>‘e’: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(“It is vowel”);</a:t>
            </a: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break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case </a:t>
            </a:r>
            <a:r>
              <a:rPr lang="en-US" sz="1600" dirty="0" smtClean="0">
                <a:solidFill>
                  <a:srgbClr val="002060"/>
                </a:solidFill>
              </a:rPr>
              <a:t>‘I’: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 case </a:t>
            </a:r>
            <a:r>
              <a:rPr lang="en-US" sz="1600" dirty="0" smtClean="0">
                <a:solidFill>
                  <a:srgbClr val="002060"/>
                </a:solidFill>
              </a:rPr>
              <a:t>‘</a:t>
            </a:r>
            <a:r>
              <a:rPr lang="en-US" sz="1600" dirty="0" err="1" smtClean="0">
                <a:solidFill>
                  <a:srgbClr val="002060"/>
                </a:solidFill>
              </a:rPr>
              <a:t>i</a:t>
            </a:r>
            <a:r>
              <a:rPr lang="en-US" sz="1600" dirty="0" smtClean="0">
                <a:solidFill>
                  <a:srgbClr val="002060"/>
                </a:solidFill>
              </a:rPr>
              <a:t>’: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(“It is vowel”);</a:t>
            </a: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break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case </a:t>
            </a:r>
            <a:r>
              <a:rPr lang="en-US" sz="1600" dirty="0" smtClean="0">
                <a:solidFill>
                  <a:srgbClr val="002060"/>
                </a:solidFill>
              </a:rPr>
              <a:t>‘O’: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 case </a:t>
            </a:r>
            <a:r>
              <a:rPr lang="en-US" sz="1600" dirty="0" smtClean="0">
                <a:solidFill>
                  <a:srgbClr val="002060"/>
                </a:solidFill>
              </a:rPr>
              <a:t>‘o’: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(“It is vowel”);</a:t>
            </a: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break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case </a:t>
            </a:r>
            <a:r>
              <a:rPr lang="en-US" sz="1600" dirty="0" smtClean="0">
                <a:solidFill>
                  <a:srgbClr val="002060"/>
                </a:solidFill>
              </a:rPr>
              <a:t>‘U’: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 case </a:t>
            </a:r>
            <a:r>
              <a:rPr lang="en-US" sz="1600" dirty="0" smtClean="0">
                <a:solidFill>
                  <a:srgbClr val="002060"/>
                </a:solidFill>
              </a:rPr>
              <a:t>‘u’: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(“It is vowel”);</a:t>
            </a: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break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default:</a:t>
            </a: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(“It is </a:t>
            </a:r>
            <a:r>
              <a:rPr lang="en-US" sz="1600" dirty="0" smtClean="0">
                <a:solidFill>
                  <a:srgbClr val="002060"/>
                </a:solidFill>
              </a:rPr>
              <a:t>consonant”);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}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6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000" dirty="0">
                <a:solidFill>
                  <a:srgbClr val="002060"/>
                </a:solidFill>
              </a:rPr>
              <a:t>Write a JS Program to Get a </a:t>
            </a:r>
            <a:r>
              <a:rPr lang="en-US" sz="2000" dirty="0" smtClean="0">
                <a:solidFill>
                  <a:srgbClr val="002060"/>
                </a:solidFill>
              </a:rPr>
              <a:t>number from user, according to number,  display name of the day: 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f user input 1: it will display a message, it is Saturday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if </a:t>
            </a:r>
            <a:r>
              <a:rPr lang="en-US" sz="2000" dirty="0">
                <a:solidFill>
                  <a:srgbClr val="002060"/>
                </a:solidFill>
              </a:rPr>
              <a:t>user input </a:t>
            </a:r>
            <a:r>
              <a:rPr lang="en-US" sz="2000" dirty="0" smtClean="0">
                <a:solidFill>
                  <a:srgbClr val="002060"/>
                </a:solidFill>
              </a:rPr>
              <a:t>2: </a:t>
            </a:r>
            <a:r>
              <a:rPr lang="en-US" sz="2000" dirty="0">
                <a:solidFill>
                  <a:srgbClr val="002060"/>
                </a:solidFill>
              </a:rPr>
              <a:t>it will display a message, it is </a:t>
            </a:r>
            <a:r>
              <a:rPr lang="en-US" sz="2000" dirty="0" smtClean="0">
                <a:solidFill>
                  <a:srgbClr val="002060"/>
                </a:solidFill>
              </a:rPr>
              <a:t>Sunday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if user input </a:t>
            </a:r>
            <a:r>
              <a:rPr lang="en-US" sz="2000" dirty="0" smtClean="0">
                <a:solidFill>
                  <a:srgbClr val="002060"/>
                </a:solidFill>
              </a:rPr>
              <a:t>3: </a:t>
            </a:r>
            <a:r>
              <a:rPr lang="en-US" sz="2000" dirty="0">
                <a:solidFill>
                  <a:srgbClr val="002060"/>
                </a:solidFill>
              </a:rPr>
              <a:t>it will display a message, it is </a:t>
            </a:r>
            <a:r>
              <a:rPr lang="en-US" sz="2000" dirty="0" smtClean="0">
                <a:solidFill>
                  <a:srgbClr val="002060"/>
                </a:solidFill>
              </a:rPr>
              <a:t>Monday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if user input </a:t>
            </a:r>
            <a:r>
              <a:rPr lang="en-US" sz="2000" dirty="0" smtClean="0">
                <a:solidFill>
                  <a:srgbClr val="002060"/>
                </a:solidFill>
              </a:rPr>
              <a:t>4: </a:t>
            </a:r>
            <a:r>
              <a:rPr lang="en-US" sz="2000" dirty="0">
                <a:solidFill>
                  <a:srgbClr val="002060"/>
                </a:solidFill>
              </a:rPr>
              <a:t>it will display a message, it is </a:t>
            </a:r>
            <a:r>
              <a:rPr lang="en-US" sz="2000" dirty="0" smtClean="0">
                <a:solidFill>
                  <a:srgbClr val="002060"/>
                </a:solidFill>
              </a:rPr>
              <a:t>Tuesday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if user input </a:t>
            </a:r>
            <a:r>
              <a:rPr lang="en-US" sz="2000" dirty="0" smtClean="0">
                <a:solidFill>
                  <a:srgbClr val="002060"/>
                </a:solidFill>
              </a:rPr>
              <a:t>5: </a:t>
            </a:r>
            <a:r>
              <a:rPr lang="en-US" sz="2000" dirty="0">
                <a:solidFill>
                  <a:srgbClr val="002060"/>
                </a:solidFill>
              </a:rPr>
              <a:t>it will display a message, it is </a:t>
            </a:r>
            <a:r>
              <a:rPr lang="en-US" sz="2000" dirty="0" smtClean="0">
                <a:solidFill>
                  <a:srgbClr val="002060"/>
                </a:solidFill>
              </a:rPr>
              <a:t>Wednesday 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if user input </a:t>
            </a:r>
            <a:r>
              <a:rPr lang="en-US" sz="2000" dirty="0" smtClean="0">
                <a:solidFill>
                  <a:srgbClr val="002060"/>
                </a:solidFill>
              </a:rPr>
              <a:t>6: </a:t>
            </a:r>
            <a:r>
              <a:rPr lang="en-US" sz="2000" dirty="0">
                <a:solidFill>
                  <a:srgbClr val="002060"/>
                </a:solidFill>
              </a:rPr>
              <a:t>it will display a message, it is </a:t>
            </a:r>
            <a:r>
              <a:rPr lang="en-US" sz="2000" dirty="0" smtClean="0">
                <a:solidFill>
                  <a:srgbClr val="002060"/>
                </a:solidFill>
              </a:rPr>
              <a:t>Thursday 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if user input </a:t>
            </a:r>
            <a:r>
              <a:rPr lang="en-US" sz="2000" dirty="0" smtClean="0">
                <a:solidFill>
                  <a:srgbClr val="002060"/>
                </a:solidFill>
              </a:rPr>
              <a:t>7: </a:t>
            </a:r>
            <a:r>
              <a:rPr lang="en-US" sz="2000" dirty="0">
                <a:solidFill>
                  <a:srgbClr val="002060"/>
                </a:solidFill>
              </a:rPr>
              <a:t>it will display a message, it is </a:t>
            </a:r>
            <a:r>
              <a:rPr lang="en-US" sz="2000" dirty="0" smtClean="0">
                <a:solidFill>
                  <a:srgbClr val="002060"/>
                </a:solidFill>
              </a:rPr>
              <a:t>Friday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if user input </a:t>
            </a:r>
            <a:r>
              <a:rPr lang="en-US" sz="2000" dirty="0" smtClean="0">
                <a:solidFill>
                  <a:srgbClr val="002060"/>
                </a:solidFill>
              </a:rPr>
              <a:t>any </a:t>
            </a:r>
            <a:r>
              <a:rPr lang="en-US" sz="2000" smtClean="0">
                <a:solidFill>
                  <a:srgbClr val="002060"/>
                </a:solidFill>
              </a:rPr>
              <a:t>other number: </a:t>
            </a:r>
            <a:r>
              <a:rPr lang="en-US" sz="2000" dirty="0">
                <a:solidFill>
                  <a:srgbClr val="002060"/>
                </a:solidFill>
              </a:rPr>
              <a:t>it will display a message, </a:t>
            </a:r>
            <a:r>
              <a:rPr lang="en-US" sz="2000" dirty="0" smtClean="0">
                <a:solidFill>
                  <a:srgbClr val="002060"/>
                </a:solidFill>
              </a:rPr>
              <a:t>It did not </a:t>
            </a:r>
            <a:r>
              <a:rPr lang="en-US" sz="2000" smtClean="0">
                <a:solidFill>
                  <a:srgbClr val="002060"/>
                </a:solidFill>
              </a:rPr>
              <a:t>match with any case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4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Solution of Problem 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Var</a:t>
            </a:r>
            <a:r>
              <a:rPr lang="en-US" sz="1600" dirty="0" smtClean="0">
                <a:solidFill>
                  <a:srgbClr val="002060"/>
                </a:solidFill>
              </a:rPr>
              <a:t> day </a:t>
            </a:r>
            <a:r>
              <a:rPr lang="en-US" sz="1600" dirty="0">
                <a:solidFill>
                  <a:srgbClr val="002060"/>
                </a:solidFill>
              </a:rPr>
              <a:t>= 1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switch</a:t>
            </a:r>
            <a:r>
              <a:rPr lang="en-US" sz="1600" dirty="0" smtClean="0">
                <a:solidFill>
                  <a:srgbClr val="002060"/>
                </a:solidFill>
              </a:rPr>
              <a:t>(2) </a:t>
            </a:r>
            <a:r>
              <a:rPr lang="en-US" sz="1600" dirty="0">
                <a:solidFill>
                  <a:srgbClr val="002060"/>
                </a:solidFill>
              </a:rPr>
              <a:t>{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 case 1: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(“It is </a:t>
            </a:r>
            <a:r>
              <a:rPr lang="en-US" sz="1600" dirty="0" err="1" smtClean="0">
                <a:solidFill>
                  <a:srgbClr val="002060"/>
                </a:solidFill>
              </a:rPr>
              <a:t>Satureday</a:t>
            </a:r>
            <a:r>
              <a:rPr lang="en-US" sz="1600" dirty="0" smtClean="0">
                <a:solidFill>
                  <a:srgbClr val="002060"/>
                </a:solidFill>
              </a:rPr>
              <a:t>”);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   break;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case </a:t>
            </a:r>
            <a:r>
              <a:rPr lang="en-US" sz="1600" dirty="0" smtClean="0">
                <a:solidFill>
                  <a:srgbClr val="002060"/>
                </a:solidFill>
              </a:rPr>
              <a:t>2: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(“It is </a:t>
            </a:r>
            <a:r>
              <a:rPr lang="en-US" sz="1600" dirty="0" smtClean="0">
                <a:solidFill>
                  <a:srgbClr val="002060"/>
                </a:solidFill>
              </a:rPr>
              <a:t>Sunday”);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break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case </a:t>
            </a:r>
            <a:r>
              <a:rPr lang="en-US" sz="1600" dirty="0" smtClean="0">
                <a:solidFill>
                  <a:srgbClr val="002060"/>
                </a:solidFill>
              </a:rPr>
              <a:t>3: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(“It is </a:t>
            </a:r>
            <a:r>
              <a:rPr lang="en-US" sz="1600" dirty="0" smtClean="0">
                <a:solidFill>
                  <a:srgbClr val="002060"/>
                </a:solidFill>
              </a:rPr>
              <a:t>Monday”);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break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case </a:t>
            </a:r>
            <a:r>
              <a:rPr lang="en-US" sz="1600" dirty="0" smtClean="0">
                <a:solidFill>
                  <a:srgbClr val="002060"/>
                </a:solidFill>
              </a:rPr>
              <a:t>4: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(“It is </a:t>
            </a:r>
            <a:r>
              <a:rPr lang="en-US" sz="1600" dirty="0" smtClean="0">
                <a:solidFill>
                  <a:srgbClr val="002060"/>
                </a:solidFill>
              </a:rPr>
              <a:t>Tuesday”);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break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case </a:t>
            </a:r>
            <a:r>
              <a:rPr lang="en-US" sz="1600" dirty="0" smtClean="0">
                <a:solidFill>
                  <a:srgbClr val="002060"/>
                </a:solidFill>
              </a:rPr>
              <a:t>5: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(“It is </a:t>
            </a:r>
            <a:r>
              <a:rPr lang="en-US" sz="1600" dirty="0" smtClean="0">
                <a:solidFill>
                  <a:srgbClr val="002060"/>
                </a:solidFill>
              </a:rPr>
              <a:t>Wednesday”);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break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case </a:t>
            </a:r>
            <a:r>
              <a:rPr lang="en-US" sz="1600" dirty="0" smtClean="0">
                <a:solidFill>
                  <a:srgbClr val="002060"/>
                </a:solidFill>
              </a:rPr>
              <a:t>6: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(“It </a:t>
            </a:r>
            <a:r>
              <a:rPr lang="en-US" sz="1600" dirty="0" smtClean="0">
                <a:solidFill>
                  <a:srgbClr val="002060"/>
                </a:solidFill>
              </a:rPr>
              <a:t>is Thursday”);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break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case </a:t>
            </a:r>
            <a:r>
              <a:rPr lang="en-US" sz="1600" dirty="0" smtClean="0">
                <a:solidFill>
                  <a:srgbClr val="002060"/>
                </a:solidFill>
              </a:rPr>
              <a:t>7: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(“It is </a:t>
            </a:r>
            <a:r>
              <a:rPr lang="en-US" sz="1600" dirty="0" smtClean="0">
                <a:solidFill>
                  <a:srgbClr val="002060"/>
                </a:solidFill>
              </a:rPr>
              <a:t>Friday”);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break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default</a:t>
            </a:r>
            <a:r>
              <a:rPr lang="en-US" sz="1600" dirty="0">
                <a:solidFill>
                  <a:srgbClr val="002060"/>
                </a:solidFill>
              </a:rPr>
              <a:t>:</a:t>
            </a: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(“Did not match with any case”);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}</a:t>
            </a:r>
          </a:p>
          <a:p>
            <a:pPr algn="l"/>
            <a:endParaRPr lang="en-US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3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3400</TotalTime>
  <Words>564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Outline for unit: Switch Statement </vt:lpstr>
      <vt:lpstr>Switch Statement</vt:lpstr>
      <vt:lpstr>Switch Statement</vt:lpstr>
      <vt:lpstr>Problem1</vt:lpstr>
      <vt:lpstr>Problem1 Solution</vt:lpstr>
      <vt:lpstr>Problem2</vt:lpstr>
      <vt:lpstr>Solution of Problem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401</cp:revision>
  <dcterms:created xsi:type="dcterms:W3CDTF">2021-05-29T23:44:42Z</dcterms:created>
  <dcterms:modified xsi:type="dcterms:W3CDTF">2022-11-02T10:27:56Z</dcterms:modified>
</cp:coreProperties>
</file>