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Link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b="1" u="sng" dirty="0"/>
              <a:t>HTML </a:t>
            </a:r>
            <a:r>
              <a:rPr lang="en-US" sz="1800" b="1" u="sng" dirty="0" smtClean="0"/>
              <a:t>links / </a:t>
            </a:r>
            <a:r>
              <a:rPr lang="en-US" sz="1800" b="1" u="sng" dirty="0" err="1" smtClean="0"/>
              <a:t>HyperLinks</a:t>
            </a:r>
            <a:r>
              <a:rPr lang="en-US" sz="1800" b="1" u="sng" dirty="0"/>
              <a:t>:</a:t>
            </a:r>
            <a:endParaRPr lang="en-US" sz="1800" b="1" u="sng" dirty="0" smtClean="0"/>
          </a:p>
          <a:p>
            <a:pPr algn="l"/>
            <a:r>
              <a:rPr lang="en-US" sz="1800" dirty="0" smtClean="0"/>
              <a:t>To jump from one web page to another web page. We create a hyper link between two web page.</a:t>
            </a:r>
            <a:endParaRPr lang="en-US" sz="1800" dirty="0"/>
          </a:p>
          <a:p>
            <a:pPr algn="l"/>
            <a:r>
              <a:rPr lang="en-US" sz="1800" b="1" u="sng" dirty="0" smtClean="0"/>
              <a:t>Syntax</a:t>
            </a:r>
            <a:endParaRPr lang="en-US" sz="1800" b="1" u="sng" dirty="0"/>
          </a:p>
          <a:p>
            <a:pPr algn="l"/>
            <a:r>
              <a:rPr lang="en-US" sz="1800" dirty="0" smtClean="0"/>
              <a:t>&lt;a </a:t>
            </a:r>
            <a:r>
              <a:rPr lang="en-US" sz="1800" dirty="0" err="1" smtClean="0"/>
              <a:t>href</a:t>
            </a:r>
            <a:r>
              <a:rPr lang="en-US" sz="1800" dirty="0" smtClean="0"/>
              <a:t>="</a:t>
            </a:r>
            <a:r>
              <a:rPr lang="en-US" sz="1800" dirty="0" err="1" smtClean="0"/>
              <a:t>url</a:t>
            </a:r>
            <a:r>
              <a:rPr lang="en-US" sz="1800" dirty="0" smtClean="0"/>
              <a:t>"&gt;</a:t>
            </a:r>
            <a:r>
              <a:rPr lang="en-US" sz="1800" dirty="0" err="1" smtClean="0"/>
              <a:t>lText</a:t>
            </a:r>
            <a:r>
              <a:rPr lang="en-US" sz="1800" dirty="0" smtClean="0"/>
              <a:t>&lt;/a&gt;</a:t>
            </a:r>
            <a:endParaRPr lang="en-US" sz="1800" b="1" u="sng" dirty="0" smtClean="0"/>
          </a:p>
          <a:p>
            <a:pPr algn="l"/>
            <a:r>
              <a:rPr lang="en-US" sz="1800" b="1" u="sng" dirty="0" smtClean="0"/>
              <a:t>Example:</a:t>
            </a:r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a </a:t>
            </a:r>
            <a:r>
              <a:rPr lang="en-US" sz="1800" dirty="0" err="1"/>
              <a:t>href</a:t>
            </a:r>
            <a:r>
              <a:rPr lang="en-US" sz="1800" dirty="0"/>
              <a:t>="https://</a:t>
            </a:r>
            <a:r>
              <a:rPr lang="en-US" sz="1800" dirty="0" smtClean="0"/>
              <a:t>www.jafricode.com</a:t>
            </a:r>
            <a:r>
              <a:rPr lang="en-US" sz="1800" dirty="0"/>
              <a:t>/"&gt;Visit </a:t>
            </a:r>
            <a:r>
              <a:rPr lang="en-US" sz="1800" dirty="0" err="1" smtClean="0"/>
              <a:t>JafriCode</a:t>
            </a:r>
            <a:r>
              <a:rPr lang="en-US" sz="1800" dirty="0" smtClean="0"/>
              <a:t>&lt;/</a:t>
            </a:r>
            <a:r>
              <a:rPr lang="en-US" sz="1800" dirty="0"/>
              <a:t>a</a:t>
            </a:r>
            <a:r>
              <a:rPr lang="en-US" sz="1800" dirty="0" smtClean="0"/>
              <a:t>&gt;</a:t>
            </a:r>
            <a:endParaRPr lang="en-US" sz="1800" dirty="0"/>
          </a:p>
          <a:p>
            <a:pPr algn="l"/>
            <a:r>
              <a:rPr lang="en-US" sz="1800" u="sng" dirty="0" smtClean="0">
                <a:solidFill>
                  <a:srgbClr val="7030A0"/>
                </a:solidFill>
              </a:rPr>
              <a:t>Visit </a:t>
            </a:r>
            <a:r>
              <a:rPr lang="en-US" sz="1800" u="sng" dirty="0" err="1" smtClean="0">
                <a:solidFill>
                  <a:srgbClr val="7030A0"/>
                </a:solidFill>
              </a:rPr>
              <a:t>JafriCode</a:t>
            </a:r>
            <a:endParaRPr lang="en-US" sz="1800" u="sng" dirty="0" smtClean="0">
              <a:solidFill>
                <a:srgbClr val="7030A0"/>
              </a:solidFill>
            </a:endParaRPr>
          </a:p>
          <a:p>
            <a:pPr algn="l"/>
            <a:endParaRPr lang="en-US" sz="1800" u="sng" dirty="0">
              <a:solidFill>
                <a:srgbClr val="7030A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981700" y="2413687"/>
            <a:ext cx="14986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Anchor Text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60096" y="3111500"/>
            <a:ext cx="1054100" cy="7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Absolute </a:t>
            </a:r>
            <a:r>
              <a:rPr lang="en-US" b="1"/>
              <a:t>URLs </a:t>
            </a:r>
            <a:r>
              <a:rPr lang="en-US" b="1" smtClean="0"/>
              <a:t>and Relative </a:t>
            </a:r>
            <a:r>
              <a:rPr lang="en-US" b="1" dirty="0"/>
              <a:t>URLs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b="1" u="sng" dirty="0" smtClean="0"/>
              <a:t>Absolute URL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You have to provide a complete path of target web page including http (s) or www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It used when you want to send a user from one domain to another domain </a:t>
            </a:r>
            <a:endParaRPr lang="en-US" sz="1800" dirty="0"/>
          </a:p>
          <a:p>
            <a:pPr algn="l"/>
            <a:r>
              <a:rPr lang="en-US" sz="1800" dirty="0"/>
              <a:t> E</a:t>
            </a:r>
            <a:r>
              <a:rPr lang="en-US" sz="1800" dirty="0" smtClean="0"/>
              <a:t>xample</a:t>
            </a:r>
            <a:endParaRPr lang="en-US" sz="1800" dirty="0"/>
          </a:p>
          <a:p>
            <a:pPr algn="l"/>
            <a:r>
              <a:rPr lang="en-US" sz="1800" dirty="0"/>
              <a:t>&lt;a </a:t>
            </a:r>
            <a:r>
              <a:rPr lang="en-US" sz="1800" dirty="0" err="1"/>
              <a:t>href</a:t>
            </a:r>
            <a:r>
              <a:rPr lang="en-US" sz="1800" dirty="0"/>
              <a:t>="https://www.google.com" target="_blank"&gt;Google&lt;/a&gt;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u="sng" dirty="0" smtClean="0"/>
              <a:t>Relative URLs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It is used when you want to send a user from one web page to another web page on the same domain name</a:t>
            </a:r>
          </a:p>
          <a:p>
            <a:pPr algn="l"/>
            <a:r>
              <a:rPr lang="en-US" sz="1800" dirty="0" smtClean="0"/>
              <a:t>Example</a:t>
            </a:r>
          </a:p>
          <a:p>
            <a:pPr algn="l"/>
            <a:r>
              <a:rPr lang="en-US" sz="1800" dirty="0" smtClean="0"/>
              <a:t>&lt;a </a:t>
            </a:r>
            <a:r>
              <a:rPr lang="en-US" sz="1800" dirty="0" err="1" smtClean="0"/>
              <a:t>href</a:t>
            </a:r>
            <a:r>
              <a:rPr lang="en-US" sz="1800" dirty="0" smtClean="0"/>
              <a:t>=“aboutus.html"&gt;About us&lt;/a&gt;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186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Image as Link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b="1" u="sng" dirty="0" smtClean="0"/>
              <a:t>Image </a:t>
            </a:r>
            <a:r>
              <a:rPr lang="en-US" sz="1800" b="1" u="sng" dirty="0"/>
              <a:t>as a </a:t>
            </a:r>
            <a:r>
              <a:rPr lang="en-US" sz="1800" b="1" u="sng" dirty="0" smtClean="0"/>
              <a:t>Link</a:t>
            </a:r>
          </a:p>
          <a:p>
            <a:pPr algn="l"/>
            <a:r>
              <a:rPr lang="en-US" sz="1800" dirty="0" smtClean="0"/>
              <a:t>You can make a image clickable, it is very easy to do. Just insert a image between the &lt;a&gt;&lt;/a&gt; tag. And give a </a:t>
            </a:r>
            <a:r>
              <a:rPr lang="en-US" sz="1800" dirty="0" err="1" smtClean="0"/>
              <a:t>href</a:t>
            </a:r>
            <a:r>
              <a:rPr lang="en-US" sz="1800" dirty="0" smtClean="0"/>
              <a:t> link, when a user click on the image, it will redirect to that mentioned path or URL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a </a:t>
            </a:r>
            <a:r>
              <a:rPr lang="en-US" sz="1800" dirty="0" err="1"/>
              <a:t>href</a:t>
            </a:r>
            <a:r>
              <a:rPr lang="en-US" sz="1800" dirty="0"/>
              <a:t>="https://www.jafricode.com" target="_blank"&gt;</a:t>
            </a:r>
          </a:p>
          <a:p>
            <a:pPr algn="l"/>
            <a:r>
              <a:rPr lang="en-US" sz="1800" b="1" u="sng" dirty="0" smtClean="0"/>
              <a:t>&lt;</a:t>
            </a:r>
            <a:r>
              <a:rPr lang="en-US" sz="1800" b="1" u="sng" dirty="0" err="1"/>
              <a:t>img</a:t>
            </a:r>
            <a:r>
              <a:rPr lang="en-US" sz="1800" b="1" u="sng" dirty="0"/>
              <a:t> </a:t>
            </a:r>
            <a:r>
              <a:rPr lang="en-US" sz="1800" b="1" u="sng" dirty="0" err="1"/>
              <a:t>src</a:t>
            </a:r>
            <a:r>
              <a:rPr lang="en-US" sz="1800" b="1" u="sng" dirty="0"/>
              <a:t>="jafricode.jpg" alt="</a:t>
            </a:r>
            <a:r>
              <a:rPr lang="en-US" sz="1800" b="1" u="sng" dirty="0" err="1"/>
              <a:t>jafricode</a:t>
            </a:r>
            <a:r>
              <a:rPr lang="en-US" sz="1800" b="1" u="sng" dirty="0" smtClean="0"/>
              <a:t>"&gt;</a:t>
            </a:r>
          </a:p>
          <a:p>
            <a:pPr algn="l"/>
            <a:r>
              <a:rPr lang="en-US" sz="1800" dirty="0" smtClean="0"/>
              <a:t>&lt;/</a:t>
            </a:r>
            <a:r>
              <a:rPr lang="en-US" sz="1800" dirty="0"/>
              <a:t>a&gt;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Where alt </a:t>
            </a:r>
            <a:r>
              <a:rPr lang="en-US" sz="1800" dirty="0"/>
              <a:t>is used for alternative </a:t>
            </a:r>
            <a:r>
              <a:rPr lang="en-US" sz="1800" dirty="0" smtClean="0"/>
              <a:t>text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243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Title in Link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b="1" u="sng" dirty="0" smtClean="0"/>
              <a:t>Title </a:t>
            </a:r>
            <a:r>
              <a:rPr lang="en-US" sz="1800" b="1" u="sng" dirty="0"/>
              <a:t>in link </a:t>
            </a:r>
            <a:endParaRPr lang="en-US" sz="1800" b="1" u="sng" dirty="0" smtClean="0"/>
          </a:p>
          <a:p>
            <a:pPr algn="l"/>
            <a:r>
              <a:rPr lang="en-US" sz="1800" dirty="0" smtClean="0"/>
              <a:t>Title attribute is the common one attribute. Used to provide title for HTML element. It show that information in tooltip</a:t>
            </a:r>
            <a:endParaRPr lang="en-US" sz="1800" dirty="0"/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Example:</a:t>
            </a:r>
          </a:p>
          <a:p>
            <a:pPr algn="l"/>
            <a:r>
              <a:rPr lang="en-US" sz="1800" dirty="0" smtClean="0"/>
              <a:t> </a:t>
            </a:r>
            <a:r>
              <a:rPr lang="en-US" sz="1800" dirty="0"/>
              <a:t>&lt;a </a:t>
            </a:r>
            <a:r>
              <a:rPr lang="en-US" sz="1800" dirty="0" err="1"/>
              <a:t>href</a:t>
            </a:r>
            <a:r>
              <a:rPr lang="en-US" sz="1800" dirty="0"/>
              <a:t>="https://www.jafricode.com" title="</a:t>
            </a:r>
            <a:r>
              <a:rPr lang="en-US" sz="1800" dirty="0" err="1"/>
              <a:t>jafricode</a:t>
            </a:r>
            <a:r>
              <a:rPr lang="en-US" sz="1800" dirty="0"/>
              <a:t>" target="_blank"&gt;</a:t>
            </a:r>
            <a:r>
              <a:rPr lang="en-US" sz="1800" dirty="0" err="1"/>
              <a:t>JafriCode</a:t>
            </a:r>
            <a:r>
              <a:rPr lang="en-US" sz="1800" dirty="0"/>
              <a:t>&lt;/a&gt;</a:t>
            </a:r>
          </a:p>
          <a:p>
            <a:pPr algn="l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5090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293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HTML Link</vt:lpstr>
      <vt:lpstr>Absolute URLs and Relative URLs</vt:lpstr>
      <vt:lpstr>Image as Link</vt:lpstr>
      <vt:lpstr>Title in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134</cp:revision>
  <dcterms:created xsi:type="dcterms:W3CDTF">2021-05-29T23:44:42Z</dcterms:created>
  <dcterms:modified xsi:type="dcterms:W3CDTF">2022-10-24T06:25:08Z</dcterms:modified>
</cp:coreProperties>
</file>