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3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Image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600" b="1" u="sng" dirty="0" smtClean="0"/>
              <a:t>HTML Images </a:t>
            </a:r>
          </a:p>
          <a:p>
            <a:pPr algn="l"/>
            <a:r>
              <a:rPr lang="en-US" sz="1600" dirty="0" smtClean="0"/>
              <a:t>Image can be inserted in the HTML documents using &lt;</a:t>
            </a:r>
            <a:r>
              <a:rPr lang="en-US" sz="1600" dirty="0" err="1" smtClean="0"/>
              <a:t>img</a:t>
            </a:r>
            <a:r>
              <a:rPr lang="en-US" sz="1600" dirty="0" smtClean="0"/>
              <a:t>/&gt; tag</a:t>
            </a:r>
          </a:p>
          <a:p>
            <a:pPr algn="l"/>
            <a:r>
              <a:rPr lang="en-US" sz="1600" dirty="0" err="1" smtClean="0"/>
              <a:t>Src</a:t>
            </a:r>
            <a:r>
              <a:rPr lang="en-US" sz="1600" dirty="0" smtClean="0"/>
              <a:t> attribute in the &lt;</a:t>
            </a:r>
            <a:r>
              <a:rPr lang="en-US" sz="1600" dirty="0" err="1" smtClean="0"/>
              <a:t>img</a:t>
            </a:r>
            <a:r>
              <a:rPr lang="en-US" sz="1600" dirty="0" smtClean="0"/>
              <a:t>/&gt; tag is used to get path of image you want to insert</a:t>
            </a:r>
          </a:p>
          <a:p>
            <a:pPr algn="l"/>
            <a:r>
              <a:rPr lang="en-US" sz="1600" dirty="0" smtClean="0"/>
              <a:t>alt attribute is used to provide alternative text 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 err="1" smtClean="0"/>
              <a:t>img</a:t>
            </a:r>
            <a:r>
              <a:rPr lang="en-US" sz="1600" dirty="0" smtClean="0"/>
              <a:t>/&gt; tag is the unpaired tag</a:t>
            </a:r>
          </a:p>
          <a:p>
            <a:pPr algn="l"/>
            <a:r>
              <a:rPr lang="en-US" sz="1600" dirty="0"/>
              <a:t>w</a:t>
            </a:r>
            <a:r>
              <a:rPr lang="en-US" sz="1600" dirty="0" smtClean="0"/>
              <a:t>idth attribute is used to control width of image</a:t>
            </a:r>
          </a:p>
          <a:p>
            <a:pPr algn="l"/>
            <a:r>
              <a:rPr lang="en-US" sz="1600" dirty="0"/>
              <a:t>h</a:t>
            </a:r>
            <a:r>
              <a:rPr lang="en-US" sz="1600" dirty="0" smtClean="0"/>
              <a:t>eight </a:t>
            </a:r>
            <a:r>
              <a:rPr lang="en-US" sz="1600" dirty="0"/>
              <a:t>attribute is used to control width of image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Syntax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</a:t>
            </a:r>
            <a:r>
              <a:rPr lang="en-US" sz="1600" dirty="0" err="1" smtClean="0"/>
              <a:t>url</a:t>
            </a:r>
            <a:r>
              <a:rPr lang="en-US" sz="1600" dirty="0" smtClean="0"/>
              <a:t> path" </a:t>
            </a:r>
            <a:r>
              <a:rPr lang="en-US" sz="1600" dirty="0"/>
              <a:t>alt="</a:t>
            </a:r>
            <a:r>
              <a:rPr lang="en-US" sz="1600" dirty="0" err="1" smtClean="0"/>
              <a:t>alternate_text</a:t>
            </a:r>
            <a:r>
              <a:rPr lang="en-US" sz="1600" dirty="0" smtClean="0"/>
              <a:t>"&gt;</a:t>
            </a:r>
            <a:endParaRPr lang="en-US" sz="1600" b="1" u="sng" dirty="0" smtClean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Example:</a:t>
            </a:r>
          </a:p>
          <a:p>
            <a:pPr algn="l"/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="jafricode.jpg" alt="</a:t>
            </a:r>
            <a:r>
              <a:rPr lang="en-US" sz="1600" dirty="0" err="1"/>
              <a:t>jafricode</a:t>
            </a:r>
            <a:r>
              <a:rPr lang="en-US" sz="1600" dirty="0" smtClean="0"/>
              <a:t>"&gt;</a:t>
            </a:r>
            <a:endParaRPr lang="en-US" sz="1600" b="1" u="sng" dirty="0" smtClean="0"/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 smtClean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Image Importance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/>
              <a:t>HTML Image Importance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It is very necessary to insert image in your website that create a good impression to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Don’t </a:t>
            </a:r>
            <a:r>
              <a:rPr lang="en-US" sz="2000" dirty="0"/>
              <a:t>user duplicate </a:t>
            </a:r>
            <a:r>
              <a:rPr lang="en-US" sz="2000" dirty="0" smtClean="0"/>
              <a:t>image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Images are best for SEO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Don’t forget to include alt attribute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Image helps in understanding a concept properly as it deliver </a:t>
            </a:r>
            <a:r>
              <a:rPr lang="en-US" sz="2000" dirty="0"/>
              <a:t>a contextual message, which answers the need for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mages </a:t>
            </a:r>
            <a:r>
              <a:rPr lang="en-US" sz="2000" dirty="0"/>
              <a:t>matter because their role is to capture the attention of the visitor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It enhance </a:t>
            </a:r>
            <a:r>
              <a:rPr lang="en-US" sz="2000" dirty="0"/>
              <a:t>the user </a:t>
            </a:r>
            <a:r>
              <a:rPr lang="en-US" sz="2000" dirty="0" smtClean="0"/>
              <a:t>experience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0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Image as Link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/>
              <a:t>Image as a Link</a:t>
            </a:r>
          </a:p>
          <a:p>
            <a:pPr algn="l"/>
            <a:r>
              <a:rPr lang="en-US" sz="2000" dirty="0"/>
              <a:t>You can make a image clickable, it is very easy to do. Just insert a image between the &lt;a&gt;&lt;/a&gt; tag. And give a </a:t>
            </a:r>
            <a:r>
              <a:rPr lang="en-US" sz="2000" dirty="0" err="1"/>
              <a:t>href</a:t>
            </a:r>
            <a:r>
              <a:rPr lang="en-US" sz="2000" dirty="0"/>
              <a:t> link, when a user click on the image, it will redirect to that mentioned path or URL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="https://www.jafricode.com" target="_blank"&gt;</a:t>
            </a:r>
          </a:p>
          <a:p>
            <a:pPr algn="l"/>
            <a:r>
              <a:rPr lang="en-US" sz="2000" b="1" u="sng" dirty="0"/>
              <a:t>&lt;</a:t>
            </a:r>
            <a:r>
              <a:rPr lang="en-US" sz="2000" b="1" u="sng" dirty="0" err="1"/>
              <a:t>img</a:t>
            </a:r>
            <a:r>
              <a:rPr lang="en-US" sz="2000" b="1" u="sng" dirty="0"/>
              <a:t> </a:t>
            </a:r>
            <a:r>
              <a:rPr lang="en-US" sz="2000" b="1" u="sng" dirty="0" err="1"/>
              <a:t>src</a:t>
            </a:r>
            <a:r>
              <a:rPr lang="en-US" sz="2000" b="1" u="sng" dirty="0"/>
              <a:t>="jafricode.jpg" alt="</a:t>
            </a:r>
            <a:r>
              <a:rPr lang="en-US" sz="2000" b="1" u="sng" dirty="0" err="1"/>
              <a:t>jafricode</a:t>
            </a:r>
            <a:r>
              <a:rPr lang="en-US" sz="2000" b="1" u="sng" dirty="0"/>
              <a:t>"&gt;</a:t>
            </a:r>
          </a:p>
          <a:p>
            <a:pPr algn="l"/>
            <a:r>
              <a:rPr lang="en-US" sz="2000" dirty="0"/>
              <a:t>&lt;/a&gt;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Where alt is used for alternative text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1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Image Extension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Image extension that are supported in &lt;</a:t>
            </a:r>
            <a:r>
              <a:rPr lang="en-US" sz="2000" b="1" dirty="0" err="1" smtClean="0"/>
              <a:t>img</a:t>
            </a:r>
            <a:r>
              <a:rPr lang="en-US" sz="2000" b="1" dirty="0" smtClean="0"/>
              <a:t>/&gt; tag in 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JPEG </a:t>
            </a:r>
            <a:r>
              <a:rPr lang="en-US" sz="2000" dirty="0"/>
              <a:t>(Joint Photographic Experts Group)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JPG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GIF (Graphics Interchange Format)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SVG (Scalable Vector Graphics)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PNG </a:t>
            </a:r>
            <a:r>
              <a:rPr lang="en-US" sz="2000" dirty="0" smtClean="0"/>
              <a:t>(Portable </a:t>
            </a:r>
            <a:r>
              <a:rPr lang="en-US" sz="2000" dirty="0"/>
              <a:t>Graphics Format)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733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Browser Support  a &lt;</a:t>
            </a:r>
            <a:r>
              <a:rPr lang="en-US" b="1" dirty="0" err="1" smtClean="0"/>
              <a:t>img</a:t>
            </a:r>
            <a:r>
              <a:rPr lang="en-US" b="1" smtClean="0"/>
              <a:t>/&gt;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Google Chrome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Mozilla </a:t>
            </a:r>
            <a:r>
              <a:rPr lang="en-US" sz="2000" dirty="0" smtClean="0"/>
              <a:t>Firefox 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Internet Explorer (Microsoft Corporation)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Opera (Opera Software)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Apple Safari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Edge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And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71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327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HTML Image</vt:lpstr>
      <vt:lpstr>HTML Image Importance</vt:lpstr>
      <vt:lpstr>HTML Image as Link</vt:lpstr>
      <vt:lpstr>Image Extension </vt:lpstr>
      <vt:lpstr>Browser Support  a &lt;img/&gt;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131</cp:revision>
  <dcterms:created xsi:type="dcterms:W3CDTF">2021-05-29T23:44:42Z</dcterms:created>
  <dcterms:modified xsi:type="dcterms:W3CDTF">2022-10-24T06:27:16Z</dcterms:modified>
</cp:coreProperties>
</file>