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0" r:id="rId3"/>
    <p:sldId id="264" r:id="rId4"/>
    <p:sldId id="265" r:id="rId5"/>
    <p:sldId id="263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Outline for Unit: Function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What is function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Creating and Calling a function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Parameter and Arguments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Different types of argument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 Variable in function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Problem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 to Function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dirty="0">
                <a:solidFill>
                  <a:srgbClr val="002060"/>
                </a:solidFill>
              </a:rPr>
              <a:t>W</a:t>
            </a:r>
            <a:r>
              <a:rPr lang="en-US" sz="1800" b="1" dirty="0" smtClean="0">
                <a:solidFill>
                  <a:srgbClr val="002060"/>
                </a:solidFill>
              </a:rPr>
              <a:t>e create Function: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If we want to repeat a code again and again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If we want to save our time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If we want to perform a specific function </a:t>
            </a:r>
          </a:p>
          <a:p>
            <a:pPr algn="l"/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Syntax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function </a:t>
            </a:r>
            <a:r>
              <a:rPr lang="en-US" sz="1800" dirty="0" err="1" smtClean="0">
                <a:solidFill>
                  <a:srgbClr val="002060"/>
                </a:solidFill>
              </a:rPr>
              <a:t>funcName</a:t>
            </a:r>
            <a:r>
              <a:rPr lang="en-US" sz="1800" dirty="0" smtClean="0">
                <a:solidFill>
                  <a:srgbClr val="002060"/>
                </a:solidFill>
              </a:rPr>
              <a:t>(){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//write code here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  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There are two steps to work with function 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Create a function </a:t>
            </a:r>
          </a:p>
          <a:p>
            <a:pPr marL="457200" indent="-457200" algn="l"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Call that function 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Creating a function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function test(){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</a:t>
            </a:r>
            <a:r>
              <a:rPr lang="en-US" sz="1800" dirty="0" err="1" smtClean="0">
                <a:solidFill>
                  <a:srgbClr val="002060"/>
                </a:solidFill>
              </a:rPr>
              <a:t>ocument.write</a:t>
            </a:r>
            <a:r>
              <a:rPr lang="en-US" sz="1800" dirty="0" smtClean="0">
                <a:solidFill>
                  <a:srgbClr val="002060"/>
                </a:solidFill>
              </a:rPr>
              <a:t>(“I am Function”);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  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Calling a function (</a:t>
            </a:r>
            <a:r>
              <a:rPr lang="en-US" sz="1800" b="1" dirty="0">
                <a:solidFill>
                  <a:srgbClr val="002060"/>
                </a:solidFill>
              </a:rPr>
              <a:t>Invocation</a:t>
            </a:r>
            <a:r>
              <a:rPr lang="en-US" sz="1800" b="1" dirty="0" smtClean="0">
                <a:solidFill>
                  <a:srgbClr val="002060"/>
                </a:solidFill>
              </a:rPr>
              <a:t>)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t</a:t>
            </a:r>
            <a:r>
              <a:rPr lang="en-US" sz="1800" dirty="0" smtClean="0">
                <a:solidFill>
                  <a:srgbClr val="002060"/>
                </a:solidFill>
              </a:rPr>
              <a:t>est()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Arguments / </a:t>
            </a:r>
            <a:r>
              <a:rPr lang="en-US" b="1" dirty="0" smtClean="0">
                <a:solidFill>
                  <a:srgbClr val="002060"/>
                </a:solidFill>
              </a:rPr>
              <a:t>Parameter in Function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Arguments / Parameter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Any value or variable pass to function using parentheses to use inside the function body, is called function arguments.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  <a:r>
              <a:rPr lang="en-US" sz="1800" dirty="0" smtClean="0">
                <a:solidFill>
                  <a:srgbClr val="002060"/>
                </a:solidFill>
              </a:rPr>
              <a:t>: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function </a:t>
            </a:r>
            <a:r>
              <a:rPr lang="en-US" sz="1800" dirty="0" smtClean="0">
                <a:solidFill>
                  <a:srgbClr val="002060"/>
                </a:solidFill>
              </a:rPr>
              <a:t>test(</a:t>
            </a:r>
            <a:r>
              <a:rPr lang="en-US" sz="1800" dirty="0" err="1" smtClean="0">
                <a:solidFill>
                  <a:srgbClr val="002060"/>
                </a:solidFill>
              </a:rPr>
              <a:t>a,b</a:t>
            </a:r>
            <a:r>
              <a:rPr lang="en-US" sz="1800" dirty="0" smtClean="0">
                <a:solidFill>
                  <a:srgbClr val="002060"/>
                </a:solidFill>
              </a:rPr>
              <a:t>){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</a:rPr>
              <a:t>a+b</a:t>
            </a:r>
            <a:r>
              <a:rPr lang="en-US" sz="1800" dirty="0" smtClean="0">
                <a:solidFill>
                  <a:srgbClr val="002060"/>
                </a:solidFill>
              </a:rPr>
              <a:t>);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 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test(2,3)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Different Types </a:t>
            </a:r>
            <a:r>
              <a:rPr lang="en-US" sz="1800" b="1" dirty="0">
                <a:solidFill>
                  <a:srgbClr val="002060"/>
                </a:solidFill>
              </a:rPr>
              <a:t>A</a:t>
            </a:r>
            <a:r>
              <a:rPr lang="en-US" sz="1800" b="1" dirty="0" smtClean="0">
                <a:solidFill>
                  <a:srgbClr val="002060"/>
                </a:solidFill>
              </a:rPr>
              <a:t>rguments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One argument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Multiple argument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Default argument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Keyword argument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Position argument</a:t>
            </a:r>
          </a:p>
        </p:txBody>
      </p:sp>
    </p:spTree>
    <p:extLst>
      <p:ext uri="{BB962C8B-B14F-4D97-AF65-F5344CB8AC3E}">
        <p14:creationId xmlns:p14="http://schemas.microsoft.com/office/powerpoint/2010/main" val="31347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</a:rPr>
              <a:t>Parameter and </a:t>
            </a:r>
            <a:r>
              <a:rPr lang="en-US" b="1" dirty="0" smtClean="0">
                <a:solidFill>
                  <a:srgbClr val="002060"/>
                </a:solidFill>
              </a:rPr>
              <a:t>Arguments Difference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Parameter and </a:t>
            </a:r>
            <a:r>
              <a:rPr lang="en-US" sz="1800" b="1" dirty="0">
                <a:solidFill>
                  <a:srgbClr val="002060"/>
                </a:solidFill>
              </a:rPr>
              <a:t>A</a:t>
            </a:r>
            <a:r>
              <a:rPr lang="en-US" sz="1800" b="1" dirty="0" smtClean="0">
                <a:solidFill>
                  <a:srgbClr val="002060"/>
                </a:solidFill>
              </a:rPr>
              <a:t>rguments</a:t>
            </a: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Parameter</a:t>
            </a:r>
            <a:r>
              <a:rPr lang="en-US" sz="1800" dirty="0" smtClean="0">
                <a:solidFill>
                  <a:srgbClr val="002060"/>
                </a:solidFill>
              </a:rPr>
              <a:t> is the local variable that is used in the parentheses of function definition after the name of function </a:t>
            </a: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Argument</a:t>
            </a:r>
            <a:r>
              <a:rPr lang="en-US" sz="1800" dirty="0" smtClean="0">
                <a:solidFill>
                  <a:srgbClr val="002060"/>
                </a:solidFill>
              </a:rPr>
              <a:t> is the actual  value that we want to send toward function</a:t>
            </a: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Parameter</a:t>
            </a:r>
            <a:r>
              <a:rPr lang="en-US" sz="1800" dirty="0" smtClean="0">
                <a:solidFill>
                  <a:srgbClr val="002060"/>
                </a:solidFill>
              </a:rPr>
              <a:t> are the variable used a receiving for value </a:t>
            </a: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Argument</a:t>
            </a:r>
            <a:r>
              <a:rPr lang="en-US" sz="1800" dirty="0" smtClean="0">
                <a:solidFill>
                  <a:srgbClr val="002060"/>
                </a:solidFill>
              </a:rPr>
              <a:t> are the value that is send to parameter variable</a:t>
            </a:r>
          </a:p>
          <a:p>
            <a:pPr algn="l">
              <a:lnSpc>
                <a:spcPct val="120000"/>
              </a:lnSpc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endParaRPr lang="en-US" sz="1800" b="1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</a:rPr>
              <a:t>function test(</a:t>
            </a:r>
            <a:r>
              <a:rPr lang="en-US" sz="1800" dirty="0" err="1">
                <a:solidFill>
                  <a:srgbClr val="002060"/>
                </a:solidFill>
              </a:rPr>
              <a:t>a,b</a:t>
            </a:r>
            <a:r>
              <a:rPr lang="en-US" sz="1800" dirty="0" smtClean="0">
                <a:solidFill>
                  <a:srgbClr val="002060"/>
                </a:solidFill>
              </a:rPr>
              <a:t>) // Parameter</a:t>
            </a: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{  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</a:t>
            </a:r>
            <a:r>
              <a:rPr lang="en-US" sz="1800" dirty="0" err="1">
                <a:solidFill>
                  <a:srgbClr val="002060"/>
                </a:solidFill>
              </a:rPr>
              <a:t>a+b</a:t>
            </a:r>
            <a:r>
              <a:rPr lang="en-US" sz="1800" dirty="0">
                <a:solidFill>
                  <a:srgbClr val="002060"/>
                </a:solidFill>
              </a:rPr>
              <a:t>);  </a:t>
            </a: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</a:rPr>
              <a:t>}  </a:t>
            </a: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</a:rPr>
              <a:t>test(2,3</a:t>
            </a:r>
            <a:r>
              <a:rPr lang="en-US" sz="1800" dirty="0" smtClean="0">
                <a:solidFill>
                  <a:srgbClr val="002060"/>
                </a:solidFill>
              </a:rPr>
              <a:t>)	// Argument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39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Variable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Variable in the function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You can create any variable in the function body that will be consider a local variable. 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Local variable means, that variable will be use only inside the function not outside of the function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function test(</a:t>
            </a:r>
            <a:r>
              <a:rPr lang="en-US" sz="1800" dirty="0" err="1">
                <a:solidFill>
                  <a:srgbClr val="002060"/>
                </a:solidFill>
              </a:rPr>
              <a:t>a,b</a:t>
            </a:r>
            <a:r>
              <a:rPr lang="en-US" sz="1800" dirty="0">
                <a:solidFill>
                  <a:srgbClr val="002060"/>
                </a:solidFill>
              </a:rPr>
              <a:t>){  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</a:t>
            </a:r>
            <a:r>
              <a:rPr lang="en-US" sz="1800" dirty="0" err="1" smtClean="0">
                <a:solidFill>
                  <a:srgbClr val="002060"/>
                </a:solidFill>
              </a:rPr>
              <a:t>ar</a:t>
            </a:r>
            <a:r>
              <a:rPr lang="en-US" sz="1800" dirty="0" smtClean="0">
                <a:solidFill>
                  <a:srgbClr val="002060"/>
                </a:solidFill>
              </a:rPr>
              <a:t> c  = a + b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(c); 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}  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t</a:t>
            </a:r>
            <a:r>
              <a:rPr lang="en-US" sz="1800" dirty="0" smtClean="0">
                <a:solidFill>
                  <a:srgbClr val="002060"/>
                </a:solidFill>
              </a:rPr>
              <a:t>est(3,4)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Function: Problem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Write a program in the JavaScript to get </a:t>
            </a:r>
            <a:r>
              <a:rPr lang="en-US" sz="1800" dirty="0">
                <a:solidFill>
                  <a:srgbClr val="002060"/>
                </a:solidFill>
              </a:rPr>
              <a:t>two number from user to pass function to perform arithmetic operation on that </a:t>
            </a:r>
            <a:r>
              <a:rPr lang="en-US" sz="1800" dirty="0" smtClean="0">
                <a:solidFill>
                  <a:srgbClr val="002060"/>
                </a:solidFill>
              </a:rPr>
              <a:t>number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Assignment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Write </a:t>
            </a:r>
            <a:r>
              <a:rPr lang="en-US" sz="1800" dirty="0">
                <a:solidFill>
                  <a:srgbClr val="002060"/>
                </a:solidFill>
              </a:rPr>
              <a:t>a program in the JavaScript to get </a:t>
            </a:r>
            <a:r>
              <a:rPr lang="en-US" sz="1800" dirty="0" smtClean="0">
                <a:solidFill>
                  <a:srgbClr val="002060"/>
                </a:solidFill>
              </a:rPr>
              <a:t>one number from the user, pass that number to function to generate table of that number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</TotalTime>
  <Words>333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Outline for Unit: Function</vt:lpstr>
      <vt:lpstr>Introduction to Function</vt:lpstr>
      <vt:lpstr>Arguments / Parameter in Function</vt:lpstr>
      <vt:lpstr>Parameter and Arguments Difference</vt:lpstr>
      <vt:lpstr>Function Variable</vt:lpstr>
      <vt:lpstr>Function: Problem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426</cp:revision>
  <dcterms:created xsi:type="dcterms:W3CDTF">2021-05-29T23:44:42Z</dcterms:created>
  <dcterms:modified xsi:type="dcterms:W3CDTF">2022-11-02T10:26:37Z</dcterms:modified>
</cp:coreProperties>
</file>