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7" r:id="rId2"/>
    <p:sldId id="265" r:id="rId3"/>
    <p:sldId id="267" r:id="rId4"/>
    <p:sldId id="272" r:id="rId5"/>
    <p:sldId id="277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HTML Table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800" b="1" u="sng" dirty="0" smtClean="0"/>
              <a:t>HTML Table:</a:t>
            </a:r>
          </a:p>
          <a:p>
            <a:pPr algn="l"/>
            <a:r>
              <a:rPr lang="en-US" sz="1800" dirty="0" smtClean="0"/>
              <a:t>A </a:t>
            </a:r>
            <a:r>
              <a:rPr lang="en-US" sz="1800" dirty="0"/>
              <a:t>table in HTML consists of table cells inside rows and columns</a:t>
            </a:r>
          </a:p>
          <a:p>
            <a:pPr algn="l"/>
            <a:r>
              <a:rPr lang="en-US" sz="1800" dirty="0" smtClean="0"/>
              <a:t>To create table in HTML Web page  we used &lt;table&gt; tag</a:t>
            </a:r>
          </a:p>
          <a:p>
            <a:pPr algn="l"/>
            <a:r>
              <a:rPr lang="en-US" sz="1800" dirty="0" smtClean="0"/>
              <a:t>To insert a row used &lt;</a:t>
            </a:r>
            <a:r>
              <a:rPr lang="en-US" sz="1800" dirty="0" err="1" smtClean="0"/>
              <a:t>tr</a:t>
            </a:r>
            <a:r>
              <a:rPr lang="en-US" sz="1800" dirty="0" smtClean="0"/>
              <a:t>&gt;&lt;/</a:t>
            </a:r>
            <a:r>
              <a:rPr lang="en-US" sz="1800" dirty="0" err="1" smtClean="0"/>
              <a:t>tr</a:t>
            </a:r>
            <a:r>
              <a:rPr lang="en-US" sz="1800" dirty="0" smtClean="0"/>
              <a:t>&gt; tag</a:t>
            </a:r>
          </a:p>
          <a:p>
            <a:pPr algn="l"/>
            <a:r>
              <a:rPr lang="en-US" sz="1800" dirty="0" smtClean="0"/>
              <a:t>To insert a column used &lt;td&gt;&lt;/td&gt; tag</a:t>
            </a:r>
          </a:p>
          <a:p>
            <a:pPr algn="l"/>
            <a:r>
              <a:rPr lang="en-US" sz="1800" dirty="0" smtClean="0"/>
              <a:t>Row and column transaction is the table cell </a:t>
            </a:r>
          </a:p>
          <a:p>
            <a:pPr algn="l"/>
            <a:r>
              <a:rPr lang="en-US" sz="1800" dirty="0" smtClean="0"/>
              <a:t>To insert a heading in the table used &lt;</a:t>
            </a:r>
            <a:r>
              <a:rPr lang="en-US" sz="1800" dirty="0" err="1" smtClean="0"/>
              <a:t>th</a:t>
            </a:r>
            <a:r>
              <a:rPr lang="en-US" sz="1800" dirty="0" smtClean="0"/>
              <a:t>&gt;&lt;/</a:t>
            </a:r>
            <a:r>
              <a:rPr lang="en-US" sz="1800" dirty="0" err="1" smtClean="0"/>
              <a:t>th</a:t>
            </a:r>
            <a:r>
              <a:rPr lang="en-US" sz="1800" dirty="0" smtClean="0"/>
              <a:t>&gt;</a:t>
            </a:r>
          </a:p>
          <a:p>
            <a:pPr algn="l"/>
            <a:r>
              <a:rPr lang="en-US" sz="1800" dirty="0" smtClean="0"/>
              <a:t>As table is the data structure in which data store in row and column form</a:t>
            </a:r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47" y="1949332"/>
            <a:ext cx="5377217" cy="222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HTML Table Size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600" b="1" u="sng" dirty="0" smtClean="0"/>
              <a:t>HTML </a:t>
            </a:r>
            <a:r>
              <a:rPr lang="en-US" sz="1600" b="1" u="sng" dirty="0"/>
              <a:t>Table </a:t>
            </a:r>
            <a:r>
              <a:rPr lang="en-US" sz="1600" b="1" u="sng" dirty="0" smtClean="0"/>
              <a:t>Width and Height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table </a:t>
            </a:r>
            <a:r>
              <a:rPr lang="en-US" sz="1600" dirty="0" smtClean="0"/>
              <a:t>width</a:t>
            </a:r>
            <a:r>
              <a:rPr lang="en-US" sz="1600" dirty="0"/>
              <a:t>="200px" height="400px"&gt;</a:t>
            </a:r>
          </a:p>
          <a:p>
            <a:pPr algn="l"/>
            <a:r>
              <a:rPr lang="en-US" sz="1600" dirty="0" smtClean="0"/>
              <a:t>	…..</a:t>
            </a:r>
          </a:p>
          <a:p>
            <a:pPr algn="l"/>
            <a:r>
              <a:rPr lang="en-US" sz="1600" dirty="0" smtClean="0"/>
              <a:t>&lt;/table&gt;</a:t>
            </a:r>
            <a:endParaRPr lang="en-US" sz="1600" b="1" u="sng" dirty="0" smtClean="0"/>
          </a:p>
          <a:p>
            <a:pPr algn="l"/>
            <a:r>
              <a:rPr lang="en-US" sz="1600" b="1" u="sng" dirty="0" smtClean="0"/>
              <a:t>Column Width</a:t>
            </a:r>
          </a:p>
          <a:p>
            <a:pPr algn="l"/>
            <a:r>
              <a:rPr lang="en-US" sz="1600" dirty="0"/>
              <a:t>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pPr algn="l"/>
            <a:r>
              <a:rPr lang="en-US" sz="1600" dirty="0"/>
              <a:t>            &lt;</a:t>
            </a:r>
            <a:r>
              <a:rPr lang="en-US" sz="1600" dirty="0" err="1"/>
              <a:t>th</a:t>
            </a:r>
            <a:r>
              <a:rPr lang="en-US" sz="1600" dirty="0"/>
              <a:t> width="300px</a:t>
            </a:r>
            <a:r>
              <a:rPr lang="en-US" sz="1600" dirty="0" smtClean="0"/>
              <a:t>"&gt;JafriCode1&lt;/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pPr algn="l"/>
            <a:r>
              <a:rPr lang="en-US" sz="1600" dirty="0"/>
              <a:t>            &lt;</a:t>
            </a:r>
            <a:r>
              <a:rPr lang="en-US" sz="1600" dirty="0" err="1" smtClean="0"/>
              <a:t>th</a:t>
            </a:r>
            <a:r>
              <a:rPr lang="en-US" sz="1600" dirty="0" smtClean="0"/>
              <a:t>&gt;JafriCode2&lt;/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pPr algn="l"/>
            <a:r>
              <a:rPr lang="en-US" sz="1600" dirty="0"/>
              <a:t>            &lt;</a:t>
            </a:r>
            <a:r>
              <a:rPr lang="en-US" sz="1600" dirty="0" err="1"/>
              <a:t>th</a:t>
            </a:r>
            <a:r>
              <a:rPr lang="en-US" sz="1600" dirty="0"/>
              <a:t>&gt;JafriCode2&lt;/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pPr algn="l"/>
            <a:r>
              <a:rPr lang="en-US" sz="1600" dirty="0"/>
              <a:t>    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  <a:endParaRPr lang="en-US" sz="1600" dirty="0" smtClean="0"/>
          </a:p>
          <a:p>
            <a:pPr algn="l"/>
            <a:endParaRPr lang="en-US" sz="1600" b="1" u="sng" dirty="0" smtClean="0"/>
          </a:p>
          <a:p>
            <a:pPr algn="l"/>
            <a:r>
              <a:rPr lang="en-US" sz="1600" b="1" u="sng" dirty="0" smtClean="0"/>
              <a:t>Row Height in Table</a:t>
            </a:r>
            <a:endParaRPr lang="en-US" sz="1600" b="1" u="sng" dirty="0"/>
          </a:p>
          <a:p>
            <a:pPr algn="l"/>
            <a:r>
              <a:rPr lang="en-US" sz="1600" dirty="0" smtClean="0"/>
              <a:t>&lt;</a:t>
            </a:r>
            <a:r>
              <a:rPr lang="en-US" sz="1600" dirty="0" err="1"/>
              <a:t>tr</a:t>
            </a:r>
            <a:r>
              <a:rPr lang="en-US" sz="1600" dirty="0"/>
              <a:t> </a:t>
            </a:r>
            <a:r>
              <a:rPr lang="en-US" sz="1600" dirty="0" smtClean="0"/>
              <a:t>height</a:t>
            </a:r>
            <a:r>
              <a:rPr lang="en-US" sz="1600" dirty="0"/>
              <a:t>="400px"&gt;</a:t>
            </a:r>
          </a:p>
          <a:p>
            <a:pPr algn="l"/>
            <a:r>
              <a:rPr lang="en-US" sz="1600" dirty="0"/>
              <a:t>            &lt;</a:t>
            </a:r>
            <a:r>
              <a:rPr lang="en-US" sz="1600" dirty="0" err="1" smtClean="0"/>
              <a:t>th</a:t>
            </a:r>
            <a:r>
              <a:rPr lang="en-US" sz="1600" dirty="0" smtClean="0"/>
              <a:t>&gt;JafriCode1&lt;/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pPr algn="l"/>
            <a:r>
              <a:rPr lang="en-US" sz="1600" dirty="0"/>
              <a:t>            &lt;</a:t>
            </a:r>
            <a:r>
              <a:rPr lang="en-US" sz="1600" dirty="0" err="1" smtClean="0"/>
              <a:t>th</a:t>
            </a:r>
            <a:r>
              <a:rPr lang="en-US" sz="1600" dirty="0" smtClean="0"/>
              <a:t>&gt;JafriCode2&lt;/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pPr algn="l"/>
            <a:r>
              <a:rPr lang="en-US" sz="1600" dirty="0"/>
              <a:t>            &lt;</a:t>
            </a:r>
            <a:r>
              <a:rPr lang="en-US" sz="1600" dirty="0" err="1" smtClean="0"/>
              <a:t>th</a:t>
            </a:r>
            <a:r>
              <a:rPr lang="en-US" sz="1600" dirty="0" smtClean="0"/>
              <a:t>&gt;JafriCode3&lt;/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pPr algn="l"/>
            <a:r>
              <a:rPr lang="en-US" sz="1600" dirty="0"/>
              <a:t>    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8259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HTML Table </a:t>
            </a:r>
            <a:r>
              <a:rPr lang="en-US" b="1" dirty="0" err="1" smtClean="0"/>
              <a:t>Colspan</a:t>
            </a:r>
            <a:r>
              <a:rPr lang="en-US" b="1" dirty="0" smtClean="0"/>
              <a:t> and </a:t>
            </a:r>
            <a:r>
              <a:rPr lang="en-US" b="1" dirty="0" err="1" smtClean="0"/>
              <a:t>rowspan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800" b="1" u="sng" dirty="0" err="1" smtClean="0"/>
              <a:t>Colspan</a:t>
            </a:r>
            <a:endParaRPr lang="en-US" sz="1800" b="1" u="sng" dirty="0"/>
          </a:p>
          <a:p>
            <a:pPr algn="l"/>
            <a:r>
              <a:rPr lang="en-US" sz="1800" dirty="0" smtClean="0"/>
              <a:t>Used to merge one or more than two column into one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u="sng" dirty="0" err="1" smtClean="0"/>
              <a:t>Rowspan</a:t>
            </a:r>
            <a:endParaRPr lang="en-US" sz="1800" b="1" u="sng" dirty="0"/>
          </a:p>
          <a:p>
            <a:pPr algn="l"/>
            <a:r>
              <a:rPr lang="en-US" sz="1800" dirty="0" smtClean="0"/>
              <a:t>Used </a:t>
            </a:r>
            <a:r>
              <a:rPr lang="en-US" sz="1800" dirty="0"/>
              <a:t>to </a:t>
            </a:r>
            <a:r>
              <a:rPr lang="en-US" sz="1800" dirty="0" smtClean="0"/>
              <a:t>merge </a:t>
            </a:r>
            <a:r>
              <a:rPr lang="en-US" sz="1800" dirty="0"/>
              <a:t>one or more than two </a:t>
            </a:r>
            <a:r>
              <a:rPr lang="en-US" sz="1800" dirty="0" smtClean="0"/>
              <a:t>row into </a:t>
            </a:r>
            <a:r>
              <a:rPr lang="en-US" sz="1800" dirty="0"/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98719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Table Caption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800" dirty="0" smtClean="0"/>
              <a:t>To provide a title to a table, we used a table caption </a:t>
            </a:r>
            <a:endParaRPr lang="en-US" sz="1800" dirty="0"/>
          </a:p>
          <a:p>
            <a:pPr algn="l"/>
            <a:r>
              <a:rPr lang="en-US" sz="1800" dirty="0"/>
              <a:t> &lt;</a:t>
            </a:r>
            <a:r>
              <a:rPr lang="en-US" sz="1800" dirty="0" smtClean="0"/>
              <a:t>table&gt;</a:t>
            </a:r>
            <a:endParaRPr lang="en-US" sz="1800" dirty="0"/>
          </a:p>
          <a:p>
            <a:pPr algn="l"/>
            <a:r>
              <a:rPr lang="en-US" sz="1800" dirty="0"/>
              <a:t>         &lt;</a:t>
            </a:r>
            <a:r>
              <a:rPr lang="en-US" sz="1800" dirty="0" smtClean="0"/>
              <a:t>caption&gt;Student Records..&lt;/</a:t>
            </a:r>
            <a:r>
              <a:rPr lang="en-US" sz="1800" dirty="0"/>
              <a:t>caption&gt;</a:t>
            </a:r>
          </a:p>
          <a:p>
            <a:pPr algn="l"/>
            <a:r>
              <a:rPr lang="en-US" sz="1800" dirty="0"/>
              <a:t>&lt;/ </a:t>
            </a:r>
            <a:r>
              <a:rPr lang="en-US" sz="1800" dirty="0" smtClean="0"/>
              <a:t>table&gt;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926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Table Header, Body, and Footer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800" dirty="0" smtClean="0"/>
              <a:t>Manage different section of a table using: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Table Header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Table Body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Table Footer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&lt;</a:t>
            </a:r>
            <a:r>
              <a:rPr lang="en-US" sz="1800" dirty="0" err="1"/>
              <a:t>thead</a:t>
            </a:r>
            <a:r>
              <a:rPr lang="en-US" sz="1800" dirty="0" smtClean="0"/>
              <a:t>&gt; 		Used to set header for a table</a:t>
            </a:r>
            <a:endParaRPr lang="en-US" sz="1800" dirty="0"/>
          </a:p>
          <a:p>
            <a:pPr algn="l"/>
            <a:r>
              <a:rPr lang="en-US" sz="1800" dirty="0"/>
              <a:t>&lt;</a:t>
            </a:r>
            <a:r>
              <a:rPr lang="en-US" sz="1800" dirty="0" err="1"/>
              <a:t>tbody</a:t>
            </a:r>
            <a:r>
              <a:rPr lang="en-US" sz="1800" dirty="0" smtClean="0"/>
              <a:t>&gt;		Used </a:t>
            </a:r>
            <a:r>
              <a:rPr lang="en-US" sz="1800" dirty="0"/>
              <a:t>to set </a:t>
            </a:r>
            <a:r>
              <a:rPr lang="en-US" sz="1800" dirty="0" smtClean="0"/>
              <a:t>body </a:t>
            </a:r>
            <a:r>
              <a:rPr lang="en-US" sz="1800" dirty="0"/>
              <a:t>for a </a:t>
            </a:r>
            <a:r>
              <a:rPr lang="en-US" sz="1800" dirty="0" smtClean="0"/>
              <a:t>table</a:t>
            </a:r>
            <a:endParaRPr lang="en-US" sz="1800" dirty="0"/>
          </a:p>
          <a:p>
            <a:pPr algn="l"/>
            <a:r>
              <a:rPr lang="en-US" sz="1800" dirty="0"/>
              <a:t>&lt;</a:t>
            </a:r>
            <a:r>
              <a:rPr lang="en-US" sz="1800" dirty="0" err="1"/>
              <a:t>tfoot</a:t>
            </a:r>
            <a:r>
              <a:rPr lang="en-US" sz="1800" dirty="0"/>
              <a:t>&gt; </a:t>
            </a:r>
            <a:r>
              <a:rPr lang="en-US" sz="1800" dirty="0" smtClean="0"/>
              <a:t>		Used </a:t>
            </a:r>
            <a:r>
              <a:rPr lang="en-US" sz="1800" dirty="0"/>
              <a:t>to set </a:t>
            </a:r>
            <a:r>
              <a:rPr lang="en-US" sz="1800" dirty="0" smtClean="0"/>
              <a:t>footer </a:t>
            </a:r>
            <a:r>
              <a:rPr lang="en-US" sz="1800" dirty="0"/>
              <a:t>for a table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486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Cellpadding</a:t>
            </a:r>
            <a:r>
              <a:rPr lang="en-US" b="1" dirty="0"/>
              <a:t> and </a:t>
            </a:r>
            <a:r>
              <a:rPr lang="en-US" b="1" dirty="0" err="1"/>
              <a:t>Cellspacing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800" b="1" u="sng" dirty="0" err="1"/>
              <a:t>Cellpadding</a:t>
            </a:r>
            <a:r>
              <a:rPr lang="en-US" sz="1800" b="1" u="sng" dirty="0"/>
              <a:t> and </a:t>
            </a:r>
            <a:r>
              <a:rPr lang="en-US" sz="1800" b="1" u="sng" dirty="0" err="1" smtClean="0"/>
              <a:t>Cellspacing</a:t>
            </a:r>
            <a:endParaRPr lang="en-US" sz="1800" b="1" u="sng" dirty="0"/>
          </a:p>
          <a:p>
            <a:pPr algn="l"/>
            <a:r>
              <a:rPr lang="en-US" sz="1800" dirty="0" smtClean="0"/>
              <a:t>The </a:t>
            </a:r>
            <a:r>
              <a:rPr lang="en-US" sz="1800" dirty="0" err="1"/>
              <a:t>cellspacing</a:t>
            </a:r>
            <a:r>
              <a:rPr lang="en-US" sz="1800" dirty="0"/>
              <a:t> attribute show space between </a:t>
            </a:r>
            <a:r>
              <a:rPr lang="en-US" sz="1800" dirty="0" smtClean="0"/>
              <a:t>content of the cell and border of the cell.</a:t>
            </a:r>
          </a:p>
          <a:p>
            <a:pPr algn="l"/>
            <a:r>
              <a:rPr lang="en-US" sz="1800" dirty="0" smtClean="0"/>
              <a:t>The </a:t>
            </a:r>
            <a:r>
              <a:rPr lang="en-US" sz="1800" dirty="0" err="1"/>
              <a:t>cellspacing</a:t>
            </a:r>
            <a:r>
              <a:rPr lang="en-US" sz="1800" dirty="0"/>
              <a:t> attribute </a:t>
            </a:r>
            <a:r>
              <a:rPr lang="en-US" sz="1800" dirty="0" smtClean="0"/>
              <a:t>show space </a:t>
            </a:r>
            <a:r>
              <a:rPr lang="en-US" sz="1800" dirty="0"/>
              <a:t>between </a:t>
            </a:r>
            <a:r>
              <a:rPr lang="en-US" sz="1800" dirty="0" smtClean="0"/>
              <a:t>cells.</a:t>
            </a:r>
          </a:p>
          <a:p>
            <a:pPr algn="l"/>
            <a:endParaRPr lang="en-US" sz="1800" b="1" dirty="0" smtClean="0"/>
          </a:p>
          <a:p>
            <a:pPr algn="l"/>
            <a:r>
              <a:rPr lang="en-US" sz="1800" b="1" dirty="0" smtClean="0"/>
              <a:t>Example</a:t>
            </a:r>
            <a:endParaRPr lang="en-US" sz="1800" b="1" dirty="0"/>
          </a:p>
          <a:p>
            <a:pPr algn="l"/>
            <a:r>
              <a:rPr lang="en-US" sz="1800" dirty="0"/>
              <a:t>     &lt;table border = "1" </a:t>
            </a:r>
            <a:r>
              <a:rPr lang="en-US" sz="1800" dirty="0" err="1"/>
              <a:t>cellpadding</a:t>
            </a:r>
            <a:r>
              <a:rPr lang="en-US" sz="1800" dirty="0"/>
              <a:t> = "5" </a:t>
            </a:r>
            <a:r>
              <a:rPr lang="en-US" sz="1800" dirty="0" err="1"/>
              <a:t>cellspacing</a:t>
            </a:r>
            <a:r>
              <a:rPr lang="en-US" sz="1800" dirty="0"/>
              <a:t> = "5"&gt;</a:t>
            </a:r>
          </a:p>
          <a:p>
            <a:pPr algn="l"/>
            <a:r>
              <a:rPr lang="en-US" sz="1800" dirty="0"/>
              <a:t>         &lt;</a:t>
            </a:r>
            <a:r>
              <a:rPr lang="en-US" sz="1800" dirty="0" err="1"/>
              <a:t>tr</a:t>
            </a:r>
            <a:r>
              <a:rPr lang="en-US" sz="1800" dirty="0"/>
              <a:t>&gt;</a:t>
            </a:r>
          </a:p>
          <a:p>
            <a:pPr algn="l"/>
            <a:r>
              <a:rPr lang="en-US" sz="1800" dirty="0"/>
              <a:t>            &lt;</a:t>
            </a:r>
            <a:r>
              <a:rPr lang="en-US" sz="1800" dirty="0" err="1"/>
              <a:t>th</a:t>
            </a:r>
            <a:r>
              <a:rPr lang="en-US" sz="1800" dirty="0"/>
              <a:t>&gt;Name&lt;/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algn="l"/>
            <a:r>
              <a:rPr lang="en-US" sz="1800" dirty="0"/>
              <a:t>            &lt;</a:t>
            </a:r>
            <a:r>
              <a:rPr lang="en-US" sz="1800" dirty="0" err="1"/>
              <a:t>th</a:t>
            </a:r>
            <a:r>
              <a:rPr lang="en-US" sz="1800" dirty="0"/>
              <a:t>&gt;Salary&lt;/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algn="l"/>
            <a:r>
              <a:rPr lang="en-US" sz="1800" dirty="0"/>
              <a:t>         &lt;/</a:t>
            </a:r>
            <a:r>
              <a:rPr lang="en-US" sz="1800" dirty="0" err="1"/>
              <a:t>tr</a:t>
            </a:r>
            <a:r>
              <a:rPr lang="en-US" sz="1800" dirty="0"/>
              <a:t>&gt;</a:t>
            </a:r>
          </a:p>
          <a:p>
            <a:pPr algn="l"/>
            <a:r>
              <a:rPr lang="en-US" sz="1800" dirty="0"/>
              <a:t>         &lt;</a:t>
            </a:r>
            <a:r>
              <a:rPr lang="en-US" sz="1800" dirty="0" err="1"/>
              <a:t>tr</a:t>
            </a:r>
            <a:r>
              <a:rPr lang="en-US" sz="1800" dirty="0"/>
              <a:t>&gt;</a:t>
            </a:r>
          </a:p>
          <a:p>
            <a:pPr algn="l"/>
            <a:r>
              <a:rPr lang="en-US" sz="1800" dirty="0"/>
              <a:t>            &lt;</a:t>
            </a:r>
            <a:r>
              <a:rPr lang="en-US" sz="1800" dirty="0" smtClean="0"/>
              <a:t>td&gt;Raman</a:t>
            </a:r>
            <a:r>
              <a:rPr lang="en-US" sz="1800" dirty="0"/>
              <a:t>&lt;/td&gt;</a:t>
            </a:r>
          </a:p>
          <a:p>
            <a:pPr algn="l"/>
            <a:r>
              <a:rPr lang="en-US" sz="1800" dirty="0"/>
              <a:t>            &lt;</a:t>
            </a:r>
            <a:r>
              <a:rPr lang="en-US" sz="1800" dirty="0" smtClean="0"/>
              <a:t>td&gt;10000</a:t>
            </a:r>
            <a:r>
              <a:rPr lang="en-US" sz="1800" dirty="0"/>
              <a:t>&lt;/td&gt;</a:t>
            </a:r>
          </a:p>
          <a:p>
            <a:pPr algn="l"/>
            <a:r>
              <a:rPr lang="en-US" sz="1800" dirty="0"/>
              <a:t>         &lt;/</a:t>
            </a:r>
            <a:r>
              <a:rPr lang="en-US" sz="1800" dirty="0" err="1"/>
              <a:t>tr</a:t>
            </a:r>
            <a:r>
              <a:rPr lang="en-US" sz="1800" dirty="0"/>
              <a:t>&gt;</a:t>
            </a:r>
          </a:p>
          <a:p>
            <a:pPr algn="l"/>
            <a:r>
              <a:rPr lang="en-US" sz="1800" dirty="0"/>
              <a:t>         &lt;</a:t>
            </a:r>
            <a:r>
              <a:rPr lang="en-US" sz="1800" dirty="0" err="1"/>
              <a:t>tr</a:t>
            </a:r>
            <a:r>
              <a:rPr lang="en-US" sz="1800" dirty="0"/>
              <a:t>&gt;</a:t>
            </a:r>
          </a:p>
          <a:p>
            <a:pPr algn="l"/>
            <a:r>
              <a:rPr lang="en-US" sz="1800" dirty="0"/>
              <a:t>            &lt;td&gt;</a:t>
            </a:r>
            <a:r>
              <a:rPr lang="en-US" sz="1800" dirty="0" err="1"/>
              <a:t>Shabbir</a:t>
            </a:r>
            <a:r>
              <a:rPr lang="en-US" sz="1800" dirty="0"/>
              <a:t> </a:t>
            </a:r>
            <a:r>
              <a:rPr lang="en-US" sz="1800" dirty="0" smtClean="0"/>
              <a:t>Hussain&lt;/</a:t>
            </a:r>
            <a:r>
              <a:rPr lang="en-US" sz="1800" dirty="0"/>
              <a:t>td&gt;</a:t>
            </a:r>
          </a:p>
          <a:p>
            <a:pPr algn="l"/>
            <a:r>
              <a:rPr lang="en-US" sz="1800" dirty="0"/>
              <a:t>            &lt;</a:t>
            </a:r>
            <a:r>
              <a:rPr lang="en-US" sz="1800" dirty="0" smtClean="0"/>
              <a:t>td&gt;2000</a:t>
            </a:r>
            <a:r>
              <a:rPr lang="en-US" sz="1800" dirty="0"/>
              <a:t>&lt;/td&gt;</a:t>
            </a:r>
          </a:p>
          <a:p>
            <a:pPr algn="l"/>
            <a:r>
              <a:rPr lang="en-US" sz="1800" dirty="0"/>
              <a:t>         &lt;/</a:t>
            </a:r>
            <a:r>
              <a:rPr lang="en-US" sz="1800" dirty="0" err="1"/>
              <a:t>tr</a:t>
            </a:r>
            <a:r>
              <a:rPr lang="en-US" sz="1800" dirty="0"/>
              <a:t>&gt;</a:t>
            </a:r>
          </a:p>
          <a:p>
            <a:pPr algn="l"/>
            <a:r>
              <a:rPr lang="en-US" sz="1800" dirty="0"/>
              <a:t>      &lt;/table&gt;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401" y="4831582"/>
            <a:ext cx="3254570" cy="151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HTML Table Heading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1600" b="1" u="sng" dirty="0"/>
              <a:t>Table Heading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 err="1" smtClean="0"/>
              <a:t>th</a:t>
            </a:r>
            <a:r>
              <a:rPr lang="en-US" sz="1600" dirty="0" smtClean="0"/>
              <a:t>&gt;&lt;/</a:t>
            </a:r>
            <a:r>
              <a:rPr lang="en-US" sz="1600" dirty="0" err="1" smtClean="0"/>
              <a:t>th</a:t>
            </a:r>
            <a:r>
              <a:rPr lang="en-US" sz="1600" dirty="0" smtClean="0"/>
              <a:t>&gt; tag is used to create heading in Table</a:t>
            </a:r>
            <a:endParaRPr lang="en-US" sz="1600" dirty="0"/>
          </a:p>
          <a:p>
            <a:pPr algn="l"/>
            <a:r>
              <a:rPr lang="en-US" sz="1600" b="1" u="sng" dirty="0" smtClean="0"/>
              <a:t>Example:</a:t>
            </a:r>
            <a:r>
              <a:rPr lang="en-US" sz="1600" dirty="0" smtClean="0"/>
              <a:t> </a:t>
            </a:r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table border = "1"&gt;</a:t>
            </a:r>
          </a:p>
          <a:p>
            <a:pPr algn="l"/>
            <a:r>
              <a:rPr lang="en-US" sz="1600" dirty="0"/>
              <a:t>       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pPr algn="l"/>
            <a:r>
              <a:rPr lang="en-US" sz="1600" dirty="0"/>
              <a:t>            &lt;</a:t>
            </a:r>
            <a:r>
              <a:rPr lang="en-US" sz="1600" dirty="0" err="1"/>
              <a:t>th</a:t>
            </a:r>
            <a:r>
              <a:rPr lang="en-US" sz="1600" dirty="0"/>
              <a:t>&gt;Name&lt;/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pPr algn="l"/>
            <a:r>
              <a:rPr lang="en-US" sz="1600" dirty="0"/>
              <a:t>            &lt;</a:t>
            </a:r>
            <a:r>
              <a:rPr lang="en-US" sz="1600" dirty="0" err="1"/>
              <a:t>th</a:t>
            </a:r>
            <a:r>
              <a:rPr lang="en-US" sz="1600" dirty="0"/>
              <a:t>&gt;Salary&lt;/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pPr algn="l"/>
            <a:r>
              <a:rPr lang="en-US" sz="1600" dirty="0"/>
              <a:t>         &lt;/</a:t>
            </a:r>
            <a:r>
              <a:rPr lang="en-US" sz="1600" dirty="0" err="1"/>
              <a:t>tr</a:t>
            </a:r>
            <a:r>
              <a:rPr lang="en-US" sz="1600" dirty="0" smtClean="0"/>
              <a:t>&gt;</a:t>
            </a:r>
          </a:p>
          <a:p>
            <a:pPr algn="l"/>
            <a:r>
              <a:rPr lang="en-US" sz="1600" dirty="0"/>
              <a:t>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pPr algn="l"/>
            <a:r>
              <a:rPr lang="en-US" sz="1600" dirty="0"/>
              <a:t>            &lt;</a:t>
            </a:r>
            <a:r>
              <a:rPr lang="en-US" sz="1600" dirty="0" smtClean="0"/>
              <a:t>td&gt;Faisal&lt;/td&gt;</a:t>
            </a:r>
            <a:endParaRPr lang="en-US" sz="1600" dirty="0"/>
          </a:p>
          <a:p>
            <a:pPr algn="l"/>
            <a:r>
              <a:rPr lang="en-US" sz="1600" dirty="0"/>
              <a:t>            &lt;</a:t>
            </a:r>
            <a:r>
              <a:rPr lang="en-US" sz="1600" dirty="0" smtClean="0"/>
              <a:t>td&gt;8999&lt;/td&gt;</a:t>
            </a:r>
            <a:endParaRPr lang="en-US" sz="1600" dirty="0"/>
          </a:p>
          <a:p>
            <a:pPr algn="l"/>
            <a:r>
              <a:rPr lang="en-US" sz="1600" dirty="0"/>
              <a:t>    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45" y="4346038"/>
            <a:ext cx="174331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4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5393</TotalTime>
  <Words>369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HTML Table</vt:lpstr>
      <vt:lpstr>HTML Table Size</vt:lpstr>
      <vt:lpstr>HTML Table Colspan and rowspan</vt:lpstr>
      <vt:lpstr>Table Caption</vt:lpstr>
      <vt:lpstr>Table Header, Body, and Footer</vt:lpstr>
      <vt:lpstr>Cellpadding and Cellspacing</vt:lpstr>
      <vt:lpstr>HTML Table Heading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240</cp:revision>
  <dcterms:created xsi:type="dcterms:W3CDTF">2021-05-29T23:44:42Z</dcterms:created>
  <dcterms:modified xsi:type="dcterms:W3CDTF">2022-10-24T06:28:41Z</dcterms:modified>
</cp:coreProperties>
</file>