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Outline: JS Guide for Writing Code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How to write code in JS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Properly Rules and Regulations while wring JS code</a:t>
            </a:r>
          </a:p>
        </p:txBody>
      </p:sp>
    </p:spTree>
    <p:extLst>
      <p:ext uri="{BB962C8B-B14F-4D97-AF65-F5344CB8AC3E}">
        <p14:creationId xmlns:p14="http://schemas.microsoft.com/office/powerpoint/2010/main" val="372046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JS Guide for Writing Code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5"/>
            <a:ext cx="11600597" cy="4804984"/>
          </a:xfrm>
        </p:spPr>
        <p:txBody>
          <a:bodyPr numCol="2"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Different recommendation, you have to follow to give a good impression to other developer while reading your source code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1) Provide </a:t>
            </a:r>
            <a:r>
              <a:rPr lang="en-US" sz="2000" dirty="0">
                <a:solidFill>
                  <a:srgbClr val="002060"/>
                </a:solidFill>
              </a:rPr>
              <a:t>a meaningful and descriptive name to variable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2) Use </a:t>
            </a:r>
            <a:r>
              <a:rPr lang="en-US" sz="2000" dirty="0">
                <a:solidFill>
                  <a:srgbClr val="002060"/>
                </a:solidFill>
              </a:rPr>
              <a:t>different way to use two words in the </a:t>
            </a:r>
            <a:r>
              <a:rPr lang="en-US" sz="2000" dirty="0" smtClean="0">
                <a:solidFill>
                  <a:srgbClr val="002060"/>
                </a:solidFill>
              </a:rPr>
              <a:t>variable </a:t>
            </a:r>
            <a:endParaRPr lang="en-US" sz="2000" dirty="0">
              <a:solidFill>
                <a:srgbClr val="00206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first_name</a:t>
            </a:r>
            <a:r>
              <a:rPr lang="en-US" dirty="0" smtClean="0">
                <a:solidFill>
                  <a:srgbClr val="002060"/>
                </a:solidFill>
              </a:rPr>
              <a:t> used in PHP </a:t>
            </a:r>
            <a:r>
              <a:rPr lang="en-US" dirty="0" err="1" smtClean="0">
                <a:solidFill>
                  <a:srgbClr val="002060"/>
                </a:solidFill>
              </a:rPr>
              <a:t>etc</a:t>
            </a:r>
            <a:endParaRPr lang="en-US" dirty="0" smtClean="0">
              <a:solidFill>
                <a:srgbClr val="00206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US" dirty="0" err="1" smtClean="0">
                <a:solidFill>
                  <a:srgbClr val="002060"/>
                </a:solidFill>
              </a:rPr>
              <a:t>firstName</a:t>
            </a:r>
            <a:r>
              <a:rPr lang="en-US" dirty="0" smtClean="0">
                <a:solidFill>
                  <a:srgbClr val="002060"/>
                </a:solidFill>
              </a:rPr>
              <a:t> used in </a:t>
            </a:r>
            <a:r>
              <a:rPr lang="en-US" dirty="0" err="1" smtClean="0">
                <a:solidFill>
                  <a:srgbClr val="002060"/>
                </a:solidFill>
              </a:rPr>
              <a:t>js,jq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3) Follow </a:t>
            </a:r>
            <a:r>
              <a:rPr lang="en-US" sz="2000" dirty="0">
                <a:solidFill>
                  <a:srgbClr val="002060"/>
                </a:solidFill>
              </a:rPr>
              <a:t>a proper layout of a function </a:t>
            </a:r>
          </a:p>
          <a:p>
            <a:pPr lvl="1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function </a:t>
            </a:r>
            <a:r>
              <a:rPr lang="en-US" dirty="0" err="1">
                <a:solidFill>
                  <a:srgbClr val="002060"/>
                </a:solidFill>
              </a:rPr>
              <a:t>functionName</a:t>
            </a:r>
            <a:r>
              <a:rPr lang="en-US" dirty="0" smtClean="0">
                <a:solidFill>
                  <a:srgbClr val="002060"/>
                </a:solidFill>
              </a:rPr>
              <a:t>()</a:t>
            </a:r>
          </a:p>
          <a:p>
            <a:pPr lvl="1"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{</a:t>
            </a:r>
            <a:endParaRPr lang="en-US" dirty="0">
              <a:solidFill>
                <a:srgbClr val="00206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//code </a:t>
            </a:r>
            <a:r>
              <a:rPr lang="en-US" dirty="0">
                <a:solidFill>
                  <a:srgbClr val="002060"/>
                </a:solidFill>
              </a:rPr>
              <a:t>here...</a:t>
            </a:r>
          </a:p>
          <a:p>
            <a:pPr lvl="1"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}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4) Always </a:t>
            </a:r>
            <a:r>
              <a:rPr lang="en-US" sz="2000" dirty="0">
                <a:solidFill>
                  <a:srgbClr val="002060"/>
                </a:solidFill>
              </a:rPr>
              <a:t>give a </a:t>
            </a:r>
            <a:r>
              <a:rPr lang="en-US" sz="2000" dirty="0" smtClean="0">
                <a:solidFill>
                  <a:srgbClr val="002060"/>
                </a:solidFill>
              </a:rPr>
              <a:t>space </a:t>
            </a:r>
            <a:r>
              <a:rPr lang="en-US" sz="2000" dirty="0">
                <a:solidFill>
                  <a:srgbClr val="002060"/>
                </a:solidFill>
              </a:rPr>
              <a:t>after a comma like (1, 3, 5, 12)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5) Use </a:t>
            </a:r>
            <a:r>
              <a:rPr lang="en-US" sz="2000" dirty="0">
                <a:solidFill>
                  <a:srgbClr val="002060"/>
                </a:solidFill>
              </a:rPr>
              <a:t>space both </a:t>
            </a:r>
            <a:r>
              <a:rPr lang="en-US" sz="2000" dirty="0" smtClean="0">
                <a:solidFill>
                  <a:srgbClr val="002060"/>
                </a:solidFill>
              </a:rPr>
              <a:t>side </a:t>
            </a:r>
            <a:r>
              <a:rPr lang="en-US" sz="2000" dirty="0">
                <a:solidFill>
                  <a:srgbClr val="002060"/>
                </a:solidFill>
              </a:rPr>
              <a:t>of the operand and operator in the expression and don't give space </a:t>
            </a:r>
            <a:r>
              <a:rPr lang="en-US" sz="2000" dirty="0" smtClean="0">
                <a:solidFill>
                  <a:srgbClr val="002060"/>
                </a:solidFill>
              </a:rPr>
              <a:t>before semicolon ‘;’ </a:t>
            </a:r>
            <a:endParaRPr lang="en-US" sz="2000" dirty="0">
              <a:solidFill>
                <a:srgbClr val="00206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x = x + y; </a:t>
            </a: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JS Guide for Writing Code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675154"/>
            <a:ext cx="11600597" cy="5066839"/>
          </a:xfrm>
        </p:spPr>
        <p:txBody>
          <a:bodyPr numCol="2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6) Always </a:t>
            </a:r>
            <a:r>
              <a:rPr lang="en-US" sz="1800" dirty="0">
                <a:solidFill>
                  <a:srgbClr val="002060"/>
                </a:solidFill>
              </a:rPr>
              <a:t>place </a:t>
            </a:r>
            <a:r>
              <a:rPr lang="en-US" sz="1800" dirty="0" smtClean="0">
                <a:solidFill>
                  <a:srgbClr val="002060"/>
                </a:solidFill>
              </a:rPr>
              <a:t>semicolon </a:t>
            </a:r>
            <a:r>
              <a:rPr lang="en-US" sz="1800" dirty="0">
                <a:solidFill>
                  <a:srgbClr val="002060"/>
                </a:solidFill>
              </a:rPr>
              <a:t>after </a:t>
            </a:r>
            <a:r>
              <a:rPr lang="en-US" sz="1800" dirty="0" smtClean="0">
                <a:solidFill>
                  <a:srgbClr val="002060"/>
                </a:solidFill>
              </a:rPr>
              <a:t>statement </a:t>
            </a:r>
            <a:r>
              <a:rPr lang="en-US" sz="1800" dirty="0">
                <a:solidFill>
                  <a:srgbClr val="002060"/>
                </a:solidFill>
              </a:rPr>
              <a:t>ending, good </a:t>
            </a:r>
            <a:r>
              <a:rPr lang="en-US" sz="1800" dirty="0" smtClean="0">
                <a:solidFill>
                  <a:srgbClr val="002060"/>
                </a:solidFill>
              </a:rPr>
              <a:t>practice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7) While </a:t>
            </a:r>
            <a:r>
              <a:rPr lang="en-US" sz="1800" dirty="0">
                <a:solidFill>
                  <a:srgbClr val="002060"/>
                </a:solidFill>
              </a:rPr>
              <a:t>creating a object, you have to follow this structure: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2060"/>
                </a:solidFill>
              </a:rPr>
              <a:t>var</a:t>
            </a:r>
            <a:r>
              <a:rPr lang="en-US" sz="1800" dirty="0">
                <a:solidFill>
                  <a:srgbClr val="002060"/>
                </a:solidFill>
              </a:rPr>
              <a:t> object name = {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property </a:t>
            </a:r>
            <a:r>
              <a:rPr lang="en-US" sz="1800" dirty="0">
                <a:solidFill>
                  <a:srgbClr val="002060"/>
                </a:solidFill>
              </a:rPr>
              <a:t>Name: property value,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.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8) Use </a:t>
            </a:r>
            <a:r>
              <a:rPr lang="en-US" sz="1800" dirty="0">
                <a:solidFill>
                  <a:srgbClr val="002060"/>
                </a:solidFill>
              </a:rPr>
              <a:t>lower case while </a:t>
            </a:r>
            <a:r>
              <a:rPr lang="en-US" sz="1800" dirty="0" smtClean="0">
                <a:solidFill>
                  <a:srgbClr val="002060"/>
                </a:solidFill>
              </a:rPr>
              <a:t>writing </a:t>
            </a:r>
            <a:r>
              <a:rPr lang="en-US" sz="1800" dirty="0">
                <a:solidFill>
                  <a:srgbClr val="002060"/>
                </a:solidFill>
              </a:rPr>
              <a:t>JS code, even every programming language 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9) Use </a:t>
            </a:r>
            <a:r>
              <a:rPr lang="en-US" sz="1800" dirty="0">
                <a:solidFill>
                  <a:srgbClr val="002060"/>
                </a:solidFill>
              </a:rPr>
              <a:t>different </a:t>
            </a:r>
            <a:r>
              <a:rPr lang="en-US" sz="1800" dirty="0" smtClean="0">
                <a:solidFill>
                  <a:srgbClr val="002060"/>
                </a:solidFill>
              </a:rPr>
              <a:t>variable w.r.t meaningful </a:t>
            </a:r>
            <a:r>
              <a:rPr lang="en-US" sz="1800" dirty="0">
                <a:solidFill>
                  <a:srgbClr val="002060"/>
                </a:solidFill>
              </a:rPr>
              <a:t>for every value.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</a:rPr>
              <a:t>name1 = 'Faisal</a:t>
            </a:r>
            <a:r>
              <a:rPr lang="en-US" sz="1800" dirty="0" smtClean="0">
                <a:solidFill>
                  <a:srgbClr val="002060"/>
                </a:solidFill>
              </a:rPr>
              <a:t>'; // not good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</a:rPr>
              <a:t>name2  = 'Zamir</a:t>
            </a:r>
            <a:r>
              <a:rPr lang="en-US" sz="1800" dirty="0" smtClean="0">
                <a:solidFill>
                  <a:srgbClr val="002060"/>
                </a:solidFill>
              </a:rPr>
              <a:t>'; </a:t>
            </a:r>
            <a:r>
              <a:rPr lang="en-US" sz="1800" dirty="0">
                <a:solidFill>
                  <a:srgbClr val="002060"/>
                </a:solidFill>
              </a:rPr>
              <a:t>// not good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2060"/>
                </a:solidFill>
              </a:rPr>
              <a:t>firstName</a:t>
            </a:r>
            <a:r>
              <a:rPr lang="en-US" sz="1800" dirty="0">
                <a:solidFill>
                  <a:srgbClr val="002060"/>
                </a:solidFill>
              </a:rPr>
              <a:t> = 'Faisal</a:t>
            </a:r>
            <a:r>
              <a:rPr lang="en-US" sz="1800" dirty="0" smtClean="0">
                <a:solidFill>
                  <a:srgbClr val="002060"/>
                </a:solidFill>
              </a:rPr>
              <a:t>'; </a:t>
            </a:r>
            <a:r>
              <a:rPr lang="en-US" sz="1800" dirty="0">
                <a:solidFill>
                  <a:srgbClr val="002060"/>
                </a:solidFill>
              </a:rPr>
              <a:t>// G</a:t>
            </a:r>
            <a:r>
              <a:rPr lang="en-US" sz="1800" dirty="0" smtClean="0">
                <a:solidFill>
                  <a:srgbClr val="002060"/>
                </a:solidFill>
              </a:rPr>
              <a:t>ood</a:t>
            </a: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800" dirty="0" err="1">
                <a:solidFill>
                  <a:srgbClr val="002060"/>
                </a:solidFill>
              </a:rPr>
              <a:t>lastName</a:t>
            </a:r>
            <a:r>
              <a:rPr lang="en-US" sz="1800" dirty="0">
                <a:solidFill>
                  <a:srgbClr val="002060"/>
                </a:solidFill>
              </a:rPr>
              <a:t> = 'Zamir</a:t>
            </a:r>
            <a:r>
              <a:rPr lang="en-US" sz="1800" dirty="0" smtClean="0">
                <a:solidFill>
                  <a:srgbClr val="002060"/>
                </a:solidFill>
              </a:rPr>
              <a:t>'; </a:t>
            </a:r>
            <a:r>
              <a:rPr lang="en-US" sz="1800" dirty="0">
                <a:solidFill>
                  <a:srgbClr val="002060"/>
                </a:solidFill>
              </a:rPr>
              <a:t>// G</a:t>
            </a:r>
            <a:r>
              <a:rPr lang="en-US" sz="1800" dirty="0" smtClean="0">
                <a:solidFill>
                  <a:srgbClr val="002060"/>
                </a:solidFill>
              </a:rPr>
              <a:t>ood</a:t>
            </a:r>
          </a:p>
        </p:txBody>
      </p:sp>
    </p:spTree>
    <p:extLst>
      <p:ext uri="{BB962C8B-B14F-4D97-AF65-F5344CB8AC3E}">
        <p14:creationId xmlns:p14="http://schemas.microsoft.com/office/powerpoint/2010/main" val="20920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</TotalTime>
  <Words>186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Outline: JS Guide for Writing Code</vt:lpstr>
      <vt:lpstr>JS Guide for Writing Code</vt:lpstr>
      <vt:lpstr>JS Guide for Writing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382</cp:revision>
  <dcterms:created xsi:type="dcterms:W3CDTF">2021-05-29T23:44:42Z</dcterms:created>
  <dcterms:modified xsi:type="dcterms:W3CDTF">2022-11-02T10:25:37Z</dcterms:modified>
</cp:coreProperties>
</file>