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61" r:id="rId3"/>
    <p:sldId id="260" r:id="rId4"/>
    <p:sldId id="265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1-25T23:22:58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10294 5978 0,'25'0'15,"-25"25"79,25 24-78,-1 1 15,-24-25-15,0 0-1,25-25-15,0 0 31,-25 24-15,25-24 0,0 0-1,24 0 1,-24 0 0,0 0-1,24-24 1,26-51-1,-1 26 1,75-51 0,-25 1-16,-25 49 15,-24 1 1,-26 49 0,-24-25-1,25 25 1,-25 0-1,-1 0 1,1 0 0</inkml:trace>
  <inkml:trace contextRef="#ctx0" brushRef="#br0" timeOffset="1886.2737">19794 7045 0,'25'0'78,"25"0"-63,24 0-15,0-25 16,50 25 0,-74 0-1,0 0 1,-1 0-1,-24 0 1,25 0 0,-26 0-16,1 0 15,0 0 17</inkml:trace>
  <inkml:trace contextRef="#ctx0" brushRef="#br0" timeOffset="12035.7346">20786 8632 0,'0'25'94,"0"49"-78,0 1-1,0 24 1,0-25-1,25-24-15,-25 0 16,0-1 0,0 26-1,0-51 1,0 1 0,0 0-1</inkml:trace>
  <inkml:trace contextRef="#ctx0" brushRef="#br0" timeOffset="12674.1582">21134 8558 0,'0'74'62,"0"-24"-46,0-1-1,24 26 1,1-1 0,-25-24-16,0-1 15,0 1 1,0 0 0,0-26-1,0 1 1,0 0 15</inkml:trace>
  <inkml:trace contextRef="#ctx0" brushRef="#br0" timeOffset="13224.5265">20886 9029 0,'0'-25'78,"24"0"-47,1 0-15,50 1-1,73-26 1,-48 0 0,-76 26-1,1 24-15,0-25 16,0 25 0,0 0-1</inkml:trace>
  <inkml:trace contextRef="#ctx0" brushRef="#br0" timeOffset="13886.9633">21630 8582 0,'0'-24'16,"49"-1"46,100-50-46,74 1 0,1 0-1,-1 24 1,-124 25 0,-49 0-16,-26 25 15</inkml:trace>
  <inkml:trace contextRef="#ctx0" brushRef="#br0" timeOffset="14360.2782">22523 8310 0,'0'0'0,"0"49"78,0 1-62,0 49-16,0 25 16,0 25-1,0-75 1,0 1-1,0-51 1,0 26 0,0-25-1,0 25 1,0-26 0</inkml:trace>
  <inkml:trace contextRef="#ctx0" brushRef="#br0" timeOffset="16568.7433">23068 8334 0,'0'25'31,"0"0"-15,0 25 0,25-1-1,-25 26 1,25-26-1,-25 1-15,0-25 32,25-50 108,-25-99-124,25-25-16,-25 50 16,0 74-1,0 0 1,0 0-1,0 1 1,24 24 109,1 0-109,0 0-1,0 0 1,0 49 0,24 26-1,-24-1-15,-25 0 16,25-24-1,-25 0 1,0-26 0,0 1-1,25-25 48,-25-25-32,49-74-15,26-99-1,-1-1 1,-24 50 0,-1 75-16,-49 0 15,25 49 16,0 74 63,-25-24-78,25 25-1,-1 24 1,-24-24 0,25 24-1,-25-24 1,0 0 0,0-1-1,0 1-15,25-1 16,-25-24-1,0 0 1,0 0 15,25-25 1</inkml:trace>
  <inkml:trace contextRef="#ctx0" brushRef="#br0" timeOffset="17671.4757">24160 7689 0,'0'50'94,"0"-25"-78,0 24-16,0 1 31,0 0-31,25-26 16,-25 26-1,24 0 1,-24-25 0,0-1-1,0 1 1,0 0 15,25-25-31,0 0 63,0 0-48,24 0 1,-24 0-1,25 0-15,-25 0 32,-1 0 46,-24-25-78</inkml:trace>
  <inkml:trace contextRef="#ctx0" brushRef="#br0" timeOffset="18911.3008">21010 9823 0,'0'-25'79,"49"25"-64,26-50-15,-26 25 16,1 25-1,-1 0 1,1-24 0,0-1-1,24 25 1,50-75 0,149-49-1,-25 50-15,-50 0 16,-24 24-1,-75 0 1,25 26 0,-49 24-1,-1-25 1,-24 0 0,-1 0-16,26 25 15,-75-25 1,25 25-1,-1-24 1,1 24 15,0 0-15,0-25 0,0 25-1,-1 0 1,1 0-1,0 0 1,-25-25 31</inkml:trace>
  <inkml:trace contextRef="#ctx0" brushRef="#br0" timeOffset="20855.5906">20489 8533 0,'0'25'109,"0"-1"-109,0 1 31,-25 0-15,25 0 0,0 0-1,0-1 1,0 1 0,-25 0-1,25 0-15,0 0 16,0 24-1,0 26 1,0-51 0,0 26-1,0-25 1,0 49 0,0-49-16,0 0 31,0 0-31,0 24 15,0 1 1,0-25 0,0 24-1,0-24 17,0 0-17,25-25 1,-25 25-1,0 0 1,0-1 15,25-24-15,-25 25 0,0 0 15,24-25-16,-24 25 32</inkml:trace>
  <inkml:trace contextRef="#ctx0" brushRef="#br0" timeOffset="22590.7418">24482 7665 0,'0'0'0,"0"-25"31,0 0 47,25 25-15,0 0-48,24 0 1,-24 25-16,25-25 15,-25 49 1,-1-49 0,1 50-1,0-50 1,0 50 0,0-26-16,-1 1 15,1 0 1,0 0-1,-25 0 1,25-25 0,-25 49-1,0-24 1,25-25-16,0 50 16,-25-25 15,0 24-16,0 1 1,0-1 0,0-24 15,0 0-15,0 0-1,0 0 1,0-1-1,0 1 1,0 0 0,0 0 15,0 0-31,0 24 16,0-24-1,-25 0 1,0-25-1,25 25 1,0-1 0,-25-24-1</inkml:trace>
  <inkml:trace contextRef="#ctx0" brushRef="#br0" timeOffset="24728.1589">24457 10269 0,'25'0'32,"0"0"46,0 0-63,0 0 1,24 0 0,26-25-1,148-24-15,273-125 16,248-74 0,0 0-1,-49 50 1,-174 49-1,-199 99 1,-123 1 0,-75 24-16,-50 25 15,0-25 1,-24 25 0,-25-25-1,0 25-15,24 0 47,-49-25-31,25 25-1</inkml:trace>
  <inkml:trace contextRef="#ctx0" brushRef="#br0" timeOffset="34008.426">22299 12080 0,'0'25'140,"50"-1"-124,0 51-1,-1 24 1,-24-49 0,0-1-16,-25-24 15,0 0 1,0 0 0,0 0-1,0 49 1,0-49-1,0 0-15,0 24 16,-25-24 0,25 0-1,-50 0 1,1-1 0,24-24-16,-25 25 15,1-25 1,24 0-1,0 25 1,0-25 0,1 0-1,-1 0 1,0 0 0,25-25 46</inkml:trace>
  <inkml:trace contextRef="#ctx0" brushRef="#br0" timeOffset="35100.1515">22994 12005 0,'-25'0'15,"0"0"17,25 25 61,0 0-61,0 0-32,0 0 15,0-1 17,25 1-17,25 0 1,24 0-1,-49-25-15,0 25 16,0-25 15,-25 25 16,0-1 31,0 1-31,0 0-31,-25-25-1,0 25 1,0 0-16,0-1 16,-24 1 15,24 0 16</inkml:trace>
  <inkml:trace contextRef="#ctx0" brushRef="#br0" timeOffset="37609.8172">24085 13097 0,'0'-25'94,"25"0"-63,50 0-15,24 25-1,74-49 1,324-125-16,98 25 16,25-99-1,-74 75 1,-174 24-1,-99 25 1,-50 49 0,-50 1-1,-24 24-15,-25 1 16,248-150 0,-99 26-1,-198 148 220,-1 25-220,100-99 1,24 24-1,-24 26 1,74-26 0,-174 50-1,-49 25 1,25 0-16,-26 0 78,-24-24-62</inkml:trace>
  <inkml:trace contextRef="#ctx0" brushRef="#br0" timeOffset="53466.5006">11013 8830 0,'25'0'78,"0"0"-63,0 50 1,-25-25 0,24 0-1,1-1 16,0-24 63,0 0-78,25 0-16,24-49 15,124-75 1,-49 0 0,0 25-1,-75 24 1,26 50 0,-51-24-1,1 24 1,-1 0-1,-49 0 1,25 25-16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List in HTML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A author can create list of different items using HTML list. </a:t>
            </a:r>
          </a:p>
          <a:p>
            <a:pPr algn="l"/>
            <a:r>
              <a:rPr lang="en-US" sz="2000" b="1" dirty="0" smtClean="0"/>
              <a:t>Example: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List of students 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List </a:t>
            </a:r>
            <a:r>
              <a:rPr lang="en-US" sz="2000" dirty="0" smtClean="0"/>
              <a:t>of players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List </a:t>
            </a:r>
            <a:r>
              <a:rPr lang="en-US" sz="2000" dirty="0" smtClean="0"/>
              <a:t>of colors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List </a:t>
            </a:r>
            <a:r>
              <a:rPr lang="en-US" sz="2000" dirty="0" smtClean="0"/>
              <a:t>of fruits  etc.</a:t>
            </a:r>
          </a:p>
          <a:p>
            <a:pPr algn="l"/>
            <a:r>
              <a:rPr lang="en-US" sz="2000" dirty="0" smtClean="0"/>
              <a:t>Different ways to create list: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&lt;</a:t>
            </a:r>
            <a:r>
              <a:rPr lang="en-US" sz="2000" dirty="0" err="1"/>
              <a:t>ul</a:t>
            </a:r>
            <a:r>
              <a:rPr lang="en-US" sz="2000" dirty="0"/>
              <a:t>&gt; </a:t>
            </a:r>
            <a:r>
              <a:rPr lang="en-US" sz="2000" dirty="0" smtClean="0"/>
              <a:t> create a unordered list without a specific order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&lt;</a:t>
            </a:r>
            <a:r>
              <a:rPr lang="en-US" sz="2000" dirty="0" err="1"/>
              <a:t>ol</a:t>
            </a:r>
            <a:r>
              <a:rPr lang="en-US" sz="2000" dirty="0" smtClean="0"/>
              <a:t>&gt; create a ordered list with proper numbering ordering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&lt;</a:t>
            </a:r>
            <a:r>
              <a:rPr lang="en-US" sz="2000" dirty="0"/>
              <a:t>dl</a:t>
            </a:r>
            <a:r>
              <a:rPr lang="en-US" sz="2000" dirty="0" smtClean="0"/>
              <a:t>&gt; create a definition list like dictionary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 </a:t>
            </a:r>
            <a:r>
              <a:rPr lang="en-US" b="1" dirty="0"/>
              <a:t>Unordered </a:t>
            </a:r>
            <a:r>
              <a:rPr lang="en-US" b="1" dirty="0" smtClean="0"/>
              <a:t>List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u="sng" dirty="0" smtClean="0"/>
              <a:t>Unordered List: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 err="1" smtClean="0"/>
              <a:t>ul</a:t>
            </a:r>
            <a:r>
              <a:rPr lang="en-US" sz="1600" dirty="0" smtClean="0"/>
              <a:t>&gt;&lt;/</a:t>
            </a:r>
            <a:r>
              <a:rPr lang="en-US" sz="1600" dirty="0" err="1" smtClean="0"/>
              <a:t>ul</a:t>
            </a:r>
            <a:r>
              <a:rPr lang="en-US" sz="1600" dirty="0" smtClean="0"/>
              <a:t>&gt; tag is used to create unordered list:</a:t>
            </a:r>
          </a:p>
          <a:p>
            <a:pPr algn="l"/>
            <a:r>
              <a:rPr lang="en-US" sz="1600" dirty="0" smtClean="0"/>
              <a:t>&lt;li&gt;&lt;/li&gt; define the items inside the &lt;</a:t>
            </a:r>
            <a:r>
              <a:rPr lang="en-US" sz="1600" dirty="0" err="1" smtClean="0"/>
              <a:t>ul</a:t>
            </a:r>
            <a:r>
              <a:rPr lang="en-US" sz="1600" dirty="0" smtClean="0"/>
              <a:t>&gt;…&lt;/</a:t>
            </a:r>
            <a:r>
              <a:rPr lang="en-US" sz="1600" dirty="0" err="1" smtClean="0"/>
              <a:t>ul</a:t>
            </a:r>
            <a:r>
              <a:rPr lang="en-US" sz="1600" dirty="0" smtClean="0"/>
              <a:t>&gt;</a:t>
            </a:r>
          </a:p>
          <a:p>
            <a:pPr algn="l"/>
            <a:r>
              <a:rPr lang="en-US" sz="1600" dirty="0" smtClean="0"/>
              <a:t>Example:</a:t>
            </a:r>
          </a:p>
          <a:p>
            <a:pPr algn="l"/>
            <a:r>
              <a:rPr lang="en-US" sz="1600" dirty="0"/>
              <a:t>&lt;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</a:p>
          <a:p>
            <a:pPr algn="l"/>
            <a:r>
              <a:rPr lang="en-US" sz="1600" dirty="0"/>
              <a:t>         &lt;</a:t>
            </a:r>
            <a:r>
              <a:rPr lang="en-US" sz="1600" dirty="0" smtClean="0"/>
              <a:t>li&gt;Red&lt;/</a:t>
            </a:r>
            <a:r>
              <a:rPr lang="en-US" sz="1600" dirty="0"/>
              <a:t>li&gt;</a:t>
            </a:r>
          </a:p>
          <a:p>
            <a:pPr algn="l"/>
            <a:r>
              <a:rPr lang="en-US" sz="1600" dirty="0"/>
              <a:t>         &lt;</a:t>
            </a:r>
            <a:r>
              <a:rPr lang="en-US" sz="1600" dirty="0" smtClean="0"/>
              <a:t>li&gt;Green&lt;/</a:t>
            </a:r>
            <a:r>
              <a:rPr lang="en-US" sz="1600" dirty="0"/>
              <a:t>li&gt;</a:t>
            </a:r>
          </a:p>
          <a:p>
            <a:pPr algn="l"/>
            <a:r>
              <a:rPr lang="en-US" sz="1600" dirty="0"/>
              <a:t>         &lt;</a:t>
            </a:r>
            <a:r>
              <a:rPr lang="en-US" sz="1600" dirty="0" smtClean="0"/>
              <a:t>li&gt;Yellow&lt;/</a:t>
            </a:r>
            <a:r>
              <a:rPr lang="en-US" sz="1600" dirty="0"/>
              <a:t>li&gt;</a:t>
            </a:r>
          </a:p>
          <a:p>
            <a:pPr algn="l"/>
            <a:r>
              <a:rPr lang="en-US" sz="1600" dirty="0"/>
              <a:t>         &lt;</a:t>
            </a:r>
            <a:r>
              <a:rPr lang="en-US" sz="1600" dirty="0" smtClean="0"/>
              <a:t>li&gt;Black&lt;/</a:t>
            </a:r>
            <a:r>
              <a:rPr lang="en-US" sz="1600" dirty="0"/>
              <a:t>li</a:t>
            </a:r>
            <a:r>
              <a:rPr lang="en-US" sz="1600" dirty="0" smtClean="0"/>
              <a:t>&gt;</a:t>
            </a:r>
          </a:p>
          <a:p>
            <a:pPr algn="l"/>
            <a:r>
              <a:rPr lang="en-US" sz="1600" dirty="0" smtClean="0"/>
              <a:t> </a:t>
            </a:r>
            <a:r>
              <a:rPr lang="en-US" sz="1600" dirty="0"/>
              <a:t>&lt;/</a:t>
            </a:r>
            <a:r>
              <a:rPr lang="en-US" sz="1600" dirty="0" err="1"/>
              <a:t>ul</a:t>
            </a:r>
            <a:r>
              <a:rPr lang="en-US" sz="1600" dirty="0" smtClean="0"/>
              <a:t>&gt;</a:t>
            </a:r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  <a:p>
            <a:pPr algn="l"/>
            <a:endParaRPr lang="en-US" sz="1600" dirty="0" smtClean="0"/>
          </a:p>
          <a:p>
            <a:pPr algn="l"/>
            <a:r>
              <a:rPr lang="en-US" sz="1600" dirty="0" smtClean="0"/>
              <a:t>Result: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Green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Yellow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Black </a:t>
            </a:r>
            <a:endParaRPr lang="en-US" sz="1600" dirty="0"/>
          </a:p>
          <a:p>
            <a:pPr algn="l"/>
            <a:r>
              <a:rPr lang="en-US" sz="1600" b="1" dirty="0" smtClean="0"/>
              <a:t>Different bullets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600" dirty="0" smtClean="0"/>
              <a:t>Disc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600" dirty="0" smtClean="0"/>
              <a:t>Circle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600" dirty="0" smtClean="0"/>
              <a:t>Square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600" dirty="0" smtClean="0"/>
              <a:t>None</a:t>
            </a:r>
          </a:p>
          <a:p>
            <a:pPr algn="l"/>
            <a:r>
              <a:rPr lang="en-US" sz="1600" b="1" u="sng" dirty="0" smtClean="0"/>
              <a:t>Example: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 err="1"/>
              <a:t>ul</a:t>
            </a:r>
            <a:r>
              <a:rPr lang="en-US" sz="1600" dirty="0"/>
              <a:t> type = </a:t>
            </a:r>
            <a:r>
              <a:rPr lang="en-US" sz="1600" dirty="0" smtClean="0"/>
              <a:t>“write bullets name"&gt;….&lt;/</a:t>
            </a:r>
            <a:r>
              <a:rPr lang="en-US" sz="1600" dirty="0" err="1" smtClean="0"/>
              <a:t>ul</a:t>
            </a:r>
            <a:r>
              <a:rPr lang="en-US" sz="1600" dirty="0" smtClean="0"/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71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Ordered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u="sng" dirty="0" smtClean="0"/>
              <a:t>Ordered List</a:t>
            </a:r>
            <a:endParaRPr lang="en-US" sz="2000" b="1" u="sng" dirty="0"/>
          </a:p>
          <a:p>
            <a:pPr algn="l"/>
            <a:r>
              <a:rPr lang="en-US" sz="2000" dirty="0" smtClean="0"/>
              <a:t>&lt;</a:t>
            </a:r>
            <a:r>
              <a:rPr lang="en-US" sz="2000" dirty="0" err="1" smtClean="0"/>
              <a:t>ol</a:t>
            </a:r>
            <a:r>
              <a:rPr lang="en-US" sz="2000" dirty="0" smtClean="0"/>
              <a:t>&gt;&lt;/</a:t>
            </a:r>
            <a:r>
              <a:rPr lang="en-US" sz="2000" dirty="0" err="1" smtClean="0"/>
              <a:t>ol</a:t>
            </a:r>
            <a:r>
              <a:rPr lang="en-US" sz="2000" dirty="0"/>
              <a:t>&gt; tag is used to create ordered list:</a:t>
            </a:r>
          </a:p>
          <a:p>
            <a:pPr algn="l"/>
            <a:r>
              <a:rPr lang="en-US" sz="2000" dirty="0"/>
              <a:t>&lt;li&gt;&lt;/li&gt; define the items inside the list</a:t>
            </a:r>
          </a:p>
          <a:p>
            <a:pPr algn="l"/>
            <a:r>
              <a:rPr lang="en-US" sz="2000" dirty="0"/>
              <a:t>Example: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 err="1" smtClean="0"/>
              <a:t>ol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         &lt;li&gt;Red&lt;/li&gt;</a:t>
            </a:r>
          </a:p>
          <a:p>
            <a:pPr algn="l"/>
            <a:r>
              <a:rPr lang="en-US" sz="2000" dirty="0"/>
              <a:t>         &lt;li&gt;Green&lt;/li&gt;</a:t>
            </a:r>
          </a:p>
          <a:p>
            <a:pPr algn="l"/>
            <a:r>
              <a:rPr lang="en-US" sz="2000" dirty="0"/>
              <a:t>         &lt;li&gt;Yellow&lt;/li&gt;</a:t>
            </a:r>
          </a:p>
          <a:p>
            <a:pPr algn="l"/>
            <a:r>
              <a:rPr lang="en-US" sz="2000" dirty="0"/>
              <a:t>         &lt;li&gt;Black&lt;/li&gt;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&lt;/</a:t>
            </a:r>
            <a:r>
              <a:rPr lang="en-US" sz="2000" dirty="0" err="1" smtClean="0"/>
              <a:t>ol</a:t>
            </a:r>
            <a:r>
              <a:rPr lang="en-US" sz="2000" dirty="0"/>
              <a:t>&gt;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Result: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Red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Green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Yellow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228435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 </a:t>
            </a:r>
            <a:r>
              <a:rPr lang="en-US" b="1" dirty="0"/>
              <a:t> Ordered </a:t>
            </a:r>
            <a:r>
              <a:rPr lang="en-US" b="1" dirty="0" smtClean="0"/>
              <a:t>List Attributes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600" b="1" u="sng" dirty="0" smtClean="0"/>
              <a:t>Attributes</a:t>
            </a:r>
            <a:endParaRPr lang="en-US" sz="1600" b="1" u="sng" dirty="0"/>
          </a:p>
          <a:p>
            <a:pPr algn="l"/>
            <a:endParaRPr lang="en-US" sz="1600" b="1" dirty="0" smtClean="0"/>
          </a:p>
          <a:p>
            <a:pPr algn="l"/>
            <a:r>
              <a:rPr lang="en-US" sz="1600" b="1" dirty="0" smtClean="0"/>
              <a:t>1) Type</a:t>
            </a:r>
            <a:r>
              <a:rPr lang="en-US" sz="1600" dirty="0" smtClean="0"/>
              <a:t> 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 err="1" smtClean="0"/>
              <a:t>ol</a:t>
            </a:r>
            <a:r>
              <a:rPr lang="en-US" sz="1600" dirty="0" smtClean="0"/>
              <a:t> type=“Write order you want display”&gt;</a:t>
            </a:r>
          </a:p>
          <a:p>
            <a:pPr algn="l"/>
            <a:r>
              <a:rPr lang="en-US" sz="1600" dirty="0" smtClean="0"/>
              <a:t> &lt;/</a:t>
            </a:r>
            <a:r>
              <a:rPr lang="en-US" sz="1600" dirty="0" err="1" smtClean="0"/>
              <a:t>ol</a:t>
            </a:r>
            <a:r>
              <a:rPr lang="en-US" sz="1600" dirty="0" smtClean="0"/>
              <a:t>&gt;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b="1" dirty="0" smtClean="0"/>
              <a:t>2) start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 err="1"/>
              <a:t>ol</a:t>
            </a:r>
            <a:r>
              <a:rPr lang="en-US" sz="1600" dirty="0"/>
              <a:t> type=“Write order you want display</a:t>
            </a:r>
            <a:r>
              <a:rPr lang="en-US" sz="1600" dirty="0" smtClean="0"/>
              <a:t>” start=“number”&gt;</a:t>
            </a:r>
            <a:endParaRPr lang="en-US" sz="1600" dirty="0"/>
          </a:p>
          <a:p>
            <a:pPr algn="l"/>
            <a:r>
              <a:rPr lang="en-US" sz="1600" dirty="0" smtClean="0"/>
              <a:t>&lt;/</a:t>
            </a:r>
            <a:r>
              <a:rPr lang="en-US" sz="1600" dirty="0" err="1"/>
              <a:t>ol</a:t>
            </a:r>
            <a:r>
              <a:rPr lang="en-US" sz="1600" dirty="0"/>
              <a:t>&gt;</a:t>
            </a: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640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 Data </a:t>
            </a:r>
            <a:r>
              <a:rPr lang="en-US" b="1" dirty="0"/>
              <a:t>Definition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 smtClean="0"/>
              <a:t>Data Definition List</a:t>
            </a:r>
          </a:p>
          <a:p>
            <a:pPr algn="l"/>
            <a:r>
              <a:rPr lang="en-US" sz="2000" dirty="0" smtClean="0"/>
              <a:t>This list create a dictionary like structure, in which you can take term in specific tag, and define that term in specific tag for proper arrangement</a:t>
            </a:r>
            <a:r>
              <a:rPr lang="en-US" sz="2000" dirty="0"/>
              <a:t>.</a:t>
            </a:r>
            <a:endParaRPr lang="en-US" sz="2000" dirty="0" smtClean="0"/>
          </a:p>
          <a:p>
            <a:pPr algn="l"/>
            <a:r>
              <a:rPr lang="en-US" sz="2000" b="1" dirty="0" smtClean="0"/>
              <a:t>As:</a:t>
            </a:r>
          </a:p>
          <a:p>
            <a:pPr algn="l"/>
            <a:r>
              <a:rPr lang="en-US" sz="2000" dirty="0" smtClean="0"/>
              <a:t>&lt;dl&gt;&lt;/dl&gt;	used to create definition list</a:t>
            </a:r>
          </a:p>
          <a:p>
            <a:pPr algn="l"/>
            <a:r>
              <a:rPr lang="en-US" sz="2000" dirty="0"/>
              <a:t>&lt;</a:t>
            </a:r>
            <a:r>
              <a:rPr lang="en-US" sz="2000" dirty="0" err="1"/>
              <a:t>dt</a:t>
            </a:r>
            <a:r>
              <a:rPr lang="en-US" sz="2000" dirty="0" smtClean="0"/>
              <a:t>&gt;&lt;/</a:t>
            </a:r>
            <a:r>
              <a:rPr lang="en-US" sz="2000" dirty="0" err="1" smtClean="0"/>
              <a:t>dt</a:t>
            </a:r>
            <a:r>
              <a:rPr lang="en-US" sz="2000" dirty="0" smtClean="0"/>
              <a:t>&gt; 	used to define term</a:t>
            </a:r>
          </a:p>
          <a:p>
            <a:pPr algn="l"/>
            <a:r>
              <a:rPr lang="en-US" sz="2000" dirty="0" smtClean="0"/>
              <a:t>&lt;</a:t>
            </a:r>
            <a:r>
              <a:rPr lang="en-US" sz="2000" dirty="0" err="1" smtClean="0"/>
              <a:t>dd</a:t>
            </a:r>
            <a:r>
              <a:rPr lang="en-US" sz="2000" dirty="0" smtClean="0"/>
              <a:t>&gt;&lt;/</a:t>
            </a:r>
            <a:r>
              <a:rPr lang="en-US" sz="2000" dirty="0" err="1" smtClean="0"/>
              <a:t>dd</a:t>
            </a:r>
            <a:r>
              <a:rPr lang="en-US" sz="2000" dirty="0" smtClean="0"/>
              <a:t>&gt; 	used to explain term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705840" y="2053800"/>
              <a:ext cx="7018920" cy="2661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6480" y="2044440"/>
                <a:ext cx="7037640" cy="26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8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Data Definition </a:t>
            </a:r>
            <a:r>
              <a:rPr lang="en-US" b="1" dirty="0" smtClean="0"/>
              <a:t>List Example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 smtClean="0"/>
              <a:t>Example:</a:t>
            </a:r>
          </a:p>
          <a:p>
            <a:pPr algn="l"/>
            <a:r>
              <a:rPr lang="en-US" sz="2000" dirty="0" smtClean="0"/>
              <a:t> </a:t>
            </a:r>
            <a:r>
              <a:rPr lang="en-US" sz="2000" dirty="0"/>
              <a:t>&lt;dl&gt;</a:t>
            </a:r>
          </a:p>
          <a:p>
            <a:pPr algn="l"/>
            <a:r>
              <a:rPr lang="en-US" sz="2000" dirty="0"/>
              <a:t>         &lt;</a:t>
            </a:r>
            <a:r>
              <a:rPr lang="en-US" sz="2000" dirty="0" err="1" smtClean="0"/>
              <a:t>dt</a:t>
            </a:r>
            <a:r>
              <a:rPr lang="en-US" sz="2000" smtClean="0"/>
              <a:t>&gt;FTP&lt;/</a:t>
            </a:r>
            <a:r>
              <a:rPr lang="en-US" sz="2000" dirty="0" err="1"/>
              <a:t>dt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         &lt;</a:t>
            </a:r>
            <a:r>
              <a:rPr lang="en-US" sz="2000" dirty="0" err="1" smtClean="0"/>
              <a:t>dd</a:t>
            </a:r>
            <a:r>
              <a:rPr lang="en-US" sz="2000" dirty="0" smtClean="0"/>
              <a:t>&gt;File Transfer Protocol&lt;/</a:t>
            </a:r>
            <a:r>
              <a:rPr lang="en-US" sz="2000" dirty="0" err="1"/>
              <a:t>dd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         &lt;</a:t>
            </a:r>
            <a:r>
              <a:rPr lang="en-US" sz="2000" dirty="0" err="1" smtClean="0"/>
              <a:t>dt</a:t>
            </a:r>
            <a:r>
              <a:rPr lang="en-US" sz="2000" dirty="0" smtClean="0"/>
              <a:t>&gt;LAN&lt;/</a:t>
            </a:r>
            <a:r>
              <a:rPr lang="en-US" sz="2000" dirty="0" err="1"/>
              <a:t>dt</a:t>
            </a:r>
            <a:r>
              <a:rPr lang="en-US" sz="2000" dirty="0"/>
              <a:t>&gt;</a:t>
            </a:r>
          </a:p>
          <a:p>
            <a:pPr algn="l"/>
            <a:r>
              <a:rPr lang="en-US" sz="2000" dirty="0"/>
              <a:t>         &lt;</a:t>
            </a:r>
            <a:r>
              <a:rPr lang="en-US" sz="2000" dirty="0" err="1" smtClean="0"/>
              <a:t>dd</a:t>
            </a:r>
            <a:r>
              <a:rPr lang="en-US" sz="2000" dirty="0" smtClean="0"/>
              <a:t>&gt;Local Area Network&lt;/</a:t>
            </a:r>
            <a:r>
              <a:rPr lang="en-US" sz="2000" dirty="0" err="1"/>
              <a:t>dd</a:t>
            </a:r>
            <a:r>
              <a:rPr lang="en-US" sz="2000" dirty="0" smtClean="0"/>
              <a:t>&gt;</a:t>
            </a:r>
          </a:p>
          <a:p>
            <a:pPr algn="l"/>
            <a:r>
              <a:rPr lang="en-US" sz="2000" dirty="0" smtClean="0"/>
              <a:t>&lt;/</a:t>
            </a:r>
            <a:r>
              <a:rPr lang="en-US" sz="2000" dirty="0"/>
              <a:t>dl&gt;</a:t>
            </a:r>
          </a:p>
        </p:txBody>
      </p:sp>
    </p:spTree>
    <p:extLst>
      <p:ext uri="{BB962C8B-B14F-4D97-AF65-F5344CB8AC3E}">
        <p14:creationId xmlns:p14="http://schemas.microsoft.com/office/powerpoint/2010/main" val="219728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</TotalTime>
  <Words>354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List in HTML</vt:lpstr>
      <vt:lpstr>HTML Unordered List</vt:lpstr>
      <vt:lpstr>Ordered List</vt:lpstr>
      <vt:lpstr>HTML  Ordered List Attributes</vt:lpstr>
      <vt:lpstr>HTML Data Definition List</vt:lpstr>
      <vt:lpstr>HTML Data Definition List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182</cp:revision>
  <dcterms:created xsi:type="dcterms:W3CDTF">2021-05-29T23:44:42Z</dcterms:created>
  <dcterms:modified xsi:type="dcterms:W3CDTF">2022-10-24T06:30:09Z</dcterms:modified>
</cp:coreProperties>
</file>