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61" r:id="rId2"/>
    <p:sldId id="260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08T01:23:39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3175 7119 0,'0'-25'47,"25"25"15,24 0-46,-24 0-1,25 0 1,24 0-16,50 25 16,0 0-1,50-25 1,0 25-1,-1-25 1,-24 0-16,-50 0 16,75 0-1,-100 0 1,-24 0 0,-1 0-1,26 0 1,-50 0-16,24 0 15,-24 0 1,0 0 0,0 0-1,0 0 1,-1 0 0,1 0-16,0 0 15,0 0 1,0 0 15,-1 0-15,1 0 15,0 0-15,-25 24-1,25-24-15,0 0 16,-25 25-1,24-25 32</inkml:trace>
  <inkml:trace contextRef="#ctx0" brushRef="#br0" timeOffset="2135.4154">14312 5953 0,'0'25'93,"25"49"-77,-25-24 0,25-25 15,-25 0-31,25-25 109,24 0-78,-24 0-15,74-25 0,1-50-1,-51 26 1,1-1-16,-25 25 16,-1 1-1,1-1 1</inkml:trace>
  <inkml:trace contextRef="#ctx0" brushRef="#br0" timeOffset="4536.009">20960 5928 0,'25'0'93,"-25"25"-77,25 0 0,-25 0-1,0 0-15,0-1 32,0 1-17,24-25 63,1 0 0,74-25-46,75-123-17,49-76 1,25-24-16,0 25 16,-24 25-1,-76 74 1,-48 24-1,-76 75 17</inkml:trace>
  <inkml:trace contextRef="#ctx0" brushRef="#br0" timeOffset="10801.1677">2084 8434 0,'0'-25'31,"24"25"63,26 0-79,0 0 1,74-25 0,-75 25-1,-24 0 16</inkml:trace>
  <inkml:trace contextRef="#ctx0" brushRef="#br0" timeOffset="11724.7809">3200 8210 0,'25'0'78,"-1"0"-46,1 0-1,0 0-16,0 0 17</inkml:trace>
  <inkml:trace contextRef="#ctx0" brushRef="#br0" timeOffset="18514.1029">10120 8384 0,'-24'0'125,"-1"50"-109,25-1-1,-50 1 1,25 24-16,25-24 15,0-25 1,0 24 0,0 1-1,0 24 1,0 1 0,25-26-1,-25-24-15,0 25 16,25-25-1,-25-1 1,0 1 15,0 0 1</inkml:trace>
  <inkml:trace contextRef="#ctx0" brushRef="#br0" timeOffset="20498.4212">9971 8979 0,'0'-25'1093,"25"25"-1061,-25-24-17</inkml:trace>
  <inkml:trace contextRef="#ctx0" brushRef="#br0" timeOffset="22497.7658">13196 8508 0,'0'25'110,"0"24"-95,0-24 1,0 25-16,0-1 16,25 51-1,-25-51 1,0 26-1,0-51 17,0 1-17</inkml:trace>
  <inkml:trace contextRef="#ctx0" brushRef="#br0" timeOffset="23949.7337">13444 8682 0,'0'49'125,"0"1"-109,0-25-1,0-1 1,0 26 0,0-25 15,0 0 16,25-25-16,0 0 0,0 0-15,-1 0 15,1 0-15,-25-25-1,0 0 17,25 25-17,-25-50 1,25 1 0,-25 24-1,25-25 1,-25 26 31,0-1-16,0 0-15,-25 25-1,0-25 1,0 25 15,0 0-15,1 0 15,-1 0 0,0 0 16,0 0-16</inkml:trace>
  <inkml:trace contextRef="#ctx0" brushRef="#br0" timeOffset="26029.1124">13866 8632 0,'25'25'78,"-25"0"-62,24 24 0,-24 26-1,0-26 1,0 26-1,0-26 1,0-24 0,0 0-1,0 25-15,0-26 47,25-24-16,-25-49 32,0-1-47,0-24-1,0 49 1,0 0-1,0 0 1,0 0 15,0 1 1,0-1-17,0 0 1,0 0 15,0 0 0,0 1 16,0-1-31,0 0 15,0 0 0,25 25 1,0 0 30,0 0-15,24 0-31,-24 25 15,-25 0-16,0 0 17,0-1 30,-50 1 1,50 0-48,-24-25 1,-1 0 15</inkml:trace>
  <inkml:trace contextRef="#ctx0" brushRef="#br0" timeOffset="26853.6577">14362 8607 0,'0'25'78,"-25"0"-62,25 24-1,-25 1 1,0 0 0,1-26-1,24 26 1,-25-25 0,25 0-16,0-1 15,-25-24 1,25 25 15</inkml:trace>
  <inkml:trace contextRef="#ctx0" brushRef="#br0" timeOffset="27876.3389">14213 8756 0,'0'25'156,"25"-25"-140,0 25-16,-1-25 15,-24 24 1,25 1 0,0-25 46,-25 25 1,25-25-32,0 0 0,-25 25 16,25-25-47,-25 25 31,24-25-15,1 0 15,-25 24 0,25-24-15</inkml:trace>
  <inkml:trace contextRef="#ctx0" brushRef="#br0" timeOffset="28920.029">14089 9302 0,'25'0'93,"24"0"-77,26 0 0,-26 0-1,-24 0 1,25 0 0,-25 0-1,0 0 1,-1 0-16,1 0 15,0 0 64</inkml:trace>
  <inkml:trace contextRef="#ctx0" brushRef="#br0" timeOffset="42383.9989">9575 10393 0,'0'25'94,"0"25"-78,0-26-1,0 1 1,0 0-1,24-25 17,1 0 30,0 0-62,0 0 31,-25-25-15,25 0 0,-1 25-1,-24-49-15,25 49 16,-25-25 15,25 25-15,-25-25 15,25 25 16,0-25-16</inkml:trace>
  <inkml:trace contextRef="#ctx0" brushRef="#br0" timeOffset="44480.3906">12080 11658 0,'0'-25'47,"25"25"0,24 0-31,-24 0-16,50 0 15,-1 0 1,25-24-1,100 24 1,24 0 0,50 0-1,-50 0 1,-25 0 0,-24 0-1,-50 0-15,25 0 16,-25 0-1,0 0 1,-25 0 0,50 0-1,-50 0-15,-49-25 16,-1 25 250,1 0-266,24 0 15,100 0 1,24 0-1,1 0 1,-1 0 0,1 0-1,-100 0-15,-25 25 16,-24-25 0,-25 0-1,0 0 16</inkml:trace>
  <inkml:trace contextRef="#ctx0" brushRef="#br0" timeOffset="46083.482">19918 11385 0,'25'0'78,"0"0"-62,0 0 0,-1 0-1,1 0 1,0 0-1,0 0 1,24 0 0,-24 0-1,0 0 1,0 0 0,0 0-1,-1 0 1,26 0-1,-25 0-15,0 0 32,-1 0 15,1 0 31</inkml:trace>
  <inkml:trace contextRef="#ctx0" brushRef="#br0" timeOffset="53421.404">16321 12626 0,'75'0'171,"-25"0"-155,-1 0 0,-24 0-1,0 0 17,-25 24 46,0 1-63,0 0 17,0 0-17,0 0 1,0-1 15,0 1 0,25 0 16,-25 0-31,74 24-1,-24-49 1,-50 25 0,24 0-16,-24 0 125,0 0-94,0 24-15,-24-49-1,24 25 1,-25-25 15,0 0 0</inkml:trace>
  <inkml:trace contextRef="#ctx0" brushRef="#br0" timeOffset="54623.2024">16991 12799 0,'-25'25'125,"25"0"-110,0 0 1,0-1 0,0 1 31,25-25-16,0 0-16,0 0 1,0 0 0,-1 0-1,1 0 1,-25-25 15,25 25-15,-25-49 62,-25 49-62,0-25-1,1 25 1,-1-25-1,0 25 1,0 0 0</inkml:trace>
  <inkml:trace contextRef="#ctx0" brushRef="#br0" timeOffset="55943.0792">17438 12799 0,'0'75'94,"24"-26"-78,1 26-1,-25-51 1,25 26 0,-25-25 77,0-50 1,0 0-78,0 0-1,0 1 1,0-1 15,0 0-15,0 0 78,0 0-79,0 1-15,0-1 16,0 0 46,25 25-15,0 0-15,0 0-17,-25 50 79,0-26-78,0 1 15,0 0 63</inkml:trace>
  <inkml:trace contextRef="#ctx0" brushRef="#br0" timeOffset="56877.6995">17934 12750 0,'-25'0'78,"25"24"-63,-50 51 1,26-1 0,-1-24-1,0-25 1,25-1-1,0 1 32</inkml:trace>
  <inkml:trace contextRef="#ctx0" brushRef="#br0" timeOffset="57357.016">17711 12874 0,'49'0'63,"-24"0"-48,0 24 1,0-24-16,-1 0 16,1 25 15,0-25 0,-25 25-15</inkml:trace>
  <inkml:trace contextRef="#ctx0" brushRef="#br0" timeOffset="58281.6292">18405 12998 0,'25'0'125,"24"-25"-109,51 25-1,-1-25 1,-25 25-1,1-25 1,-26 25-16,-24 0 16,25-25-1,24 1 1,1-1 0,-1 25-1,0-25 1,-24 0-1,-25 25 1,0-25 0</inkml:trace>
  <inkml:trace contextRef="#ctx0" brushRef="#br0" timeOffset="59032.1273">19224 12725 0,'49'0'109,"-24"0"-93,25 0-16,-26 0 16,26 0-1,-25 25 1,0-25-1,-1 0 17,-24 24-17,0 1 1,0 0 78,0 25-63,0-26-15,-24-24-1,24 25 63</inkml:trace>
  <inkml:trace contextRef="#ctx0" brushRef="#br0" timeOffset="60576.1519">19918 12477 0,'0'25'47,"-25"24"-31,25 26-1,0-1 1,-24 0-1,24 1 1,0-50 0,0 24-1,0-24 17,0 0-1,0 0 0,24-25-15,1 0-1,0 0 1,25 0 0,-26 0-1,26 0-15,-25 0 31,-25-25 79,0 0-95,-50 0 1,50 0 0,-49 25-1,24 0 1,0 0 15,0 0-15,0 0 31</inkml:trace>
  <inkml:trace contextRef="#ctx0" brushRef="#br0" timeOffset="61739.9299">20141 12874 0,'0'24'140,"0"1"-124,0 0 15,0 0 16,25-25-31,0 25-16,0-25 15,0 0 16,-1 0-15,1-25 78,-25 0-63,0 0-15,0 0 15,0 1 0,-49-1 0,24 25-15,0 0 0,0 0 15,0 0-15,1 0-16,-1 0 31,50 0 109</inkml:trace>
  <inkml:trace contextRef="#ctx0" brushRef="#br0" timeOffset="62678.552">20886 12576 0,'0'25'78,"-25"0"-62,0 24-1,25 1 1,-25-1-16,25-24 15,-25 0 1,1-25 0,24 25-1,0 0 1,-25-25 15,25 24-15</inkml:trace>
  <inkml:trace contextRef="#ctx0" brushRef="#br0" timeOffset="64553.7947">20737 12650 0,'0'25'125,"0"0"157,0 0-235,0 0-32,0-1 1,0 26-1,0-25-15,0 0 16,0 24 0,0-24 15,0 0 0,0 0-31,0-1 16,0-73 124,25-1-124,-25-24 0,0 49-16,24-25 15,-24 26 1,0-26 0,0 0-1,0 26 1,0-1-1,0-25 1,0 25-16,0 1 16,0-1-1,0 0 1,0 0 0,0 0-1,25 25 1,0 0 140,-25 25-125,0 0 32,0 0-32,0 0 0,0-1-15,0 1 0,0 0-1,0 0-15,0 24 16,0-24-1,-25 0 17,25 0-17</inkml:trace>
  <inkml:trace contextRef="#ctx0" brushRef="#br0" timeOffset="65443.3824">21158 12626 0,'0'24'94,"-24"-24"-79,24 25-15,0 0 32,-25-25-17,25 25 1,0 0 0,-25-1-16,25 1 46</inkml:trace>
  <inkml:trace contextRef="#ctx0" brushRef="#br0" timeOffset="69809.303">5507 9302 0,'24'25'93,"-24"-1"-77,0 1 0,25 0-1,-25 0 1,25-25 15,0 0 32,0 0-48,24-50 1,26 1-1,-26-1 1,-24 0 0,50 26-16,-51-51 15,26 50 1,0 1 0,-26-26-1,26 25 1,-50 0-1,25 25 1,-25-25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1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CSS </a:t>
            </a:r>
            <a:r>
              <a:rPr lang="en-US" b="1" dirty="0" smtClean="0"/>
              <a:t>Units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Autofit/>
          </a:bodyPr>
          <a:lstStyle/>
          <a:p>
            <a:pPr algn="l"/>
            <a:r>
              <a:rPr lang="en-US" sz="2000" b="1" u="sng" dirty="0" smtClean="0"/>
              <a:t>Absolute Length Units</a:t>
            </a:r>
          </a:p>
          <a:p>
            <a:pPr algn="l"/>
            <a:r>
              <a:rPr lang="en-US" sz="2000" dirty="0" smtClean="0"/>
              <a:t>It Is Fixed Length Units Applied To HTML Element. In Absolute Units, 20px Means 20px Not Less Or More.</a:t>
            </a:r>
          </a:p>
          <a:p>
            <a:pPr algn="l"/>
            <a:r>
              <a:rPr lang="en-US" sz="2000" dirty="0" smtClean="0"/>
              <a:t>As </a:t>
            </a:r>
            <a:r>
              <a:rPr lang="en-US" sz="2000" dirty="0" err="1" smtClean="0"/>
              <a:t>px</a:t>
            </a:r>
            <a:r>
              <a:rPr lang="en-US" sz="2000" dirty="0" smtClean="0"/>
              <a:t>, in, mm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algn="l"/>
            <a:endParaRPr lang="en-US" sz="2000" b="1" u="sng" dirty="0" smtClean="0"/>
          </a:p>
          <a:p>
            <a:pPr algn="l"/>
            <a:r>
              <a:rPr lang="en-US" sz="2000" b="1" u="sng" dirty="0" smtClean="0"/>
              <a:t>Relative Length Units</a:t>
            </a:r>
            <a:endParaRPr lang="en-US" sz="2000" dirty="0" smtClean="0"/>
          </a:p>
          <a:p>
            <a:pPr algn="l"/>
            <a:r>
              <a:rPr lang="en-US" sz="2000" dirty="0" smtClean="0"/>
              <a:t>It Give a Length To HTML Element, Relative To Another Element. 2em Mean, You Are Giving A Double Size To HTML Element With Its Original Size</a:t>
            </a:r>
          </a:p>
          <a:p>
            <a:pPr algn="l"/>
            <a:r>
              <a:rPr lang="en-US" sz="2000" dirty="0" smtClean="0"/>
              <a:t>As </a:t>
            </a:r>
            <a:r>
              <a:rPr lang="en-US" sz="2000" dirty="0" err="1" smtClean="0"/>
              <a:t>em</a:t>
            </a:r>
            <a:r>
              <a:rPr lang="en-US" sz="2000" dirty="0" smtClean="0"/>
              <a:t>, ex, </a:t>
            </a:r>
            <a:r>
              <a:rPr lang="en-US" sz="2000" dirty="0" err="1" smtClean="0"/>
              <a:t>ch</a:t>
            </a:r>
            <a:r>
              <a:rPr lang="en-US" sz="2000" dirty="0" smtClean="0"/>
              <a:t> </a:t>
            </a:r>
            <a:r>
              <a:rPr lang="en-US" sz="2000" dirty="0" err="1" smtClean="0"/>
              <a:t>etc</a:t>
            </a:r>
            <a:endParaRPr lang="en-US" sz="2000" dirty="0"/>
          </a:p>
        </p:txBody>
      </p:sp>
      <p:sp>
        <p:nvSpPr>
          <p:cNvPr id="6" name="Round Same Side Corner Rectangle 5"/>
          <p:cNvSpPr/>
          <p:nvPr/>
        </p:nvSpPr>
        <p:spPr>
          <a:xfrm>
            <a:off x="7183271" y="207264"/>
            <a:ext cx="4731224" cy="518614"/>
          </a:xfrm>
          <a:prstGeom prst="round2SameRect">
            <a:avLst/>
          </a:prstGeom>
          <a:pattFill prst="sphere">
            <a:fgClr>
              <a:schemeClr val="bg2"/>
            </a:fgClr>
            <a:bgClr>
              <a:schemeClr val="bg1"/>
            </a:bgClr>
          </a:patt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To Get More Courses: </a:t>
            </a:r>
            <a:r>
              <a:rPr lang="en-US" sz="2800" b="1" dirty="0" smtClean="0">
                <a:solidFill>
                  <a:schemeClr val="tx1"/>
                </a:solidFill>
              </a:rPr>
              <a:t>JafriCode.com</a:t>
            </a:r>
            <a:endParaRPr lang="en-US" sz="2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50240" y="1714320"/>
              <a:ext cx="7367040" cy="30009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880" y="1704960"/>
                <a:ext cx="7385760" cy="30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584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CSS </a:t>
            </a:r>
            <a:r>
              <a:rPr lang="en-US" b="1" dirty="0" smtClean="0"/>
              <a:t>Units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Autofit/>
          </a:bodyPr>
          <a:lstStyle/>
          <a:p>
            <a:pPr algn="l"/>
            <a:r>
              <a:rPr lang="en-US" sz="2000" b="1" u="sng" dirty="0"/>
              <a:t>Absolute Length </a:t>
            </a:r>
            <a:r>
              <a:rPr lang="en-US" sz="2000" b="1" u="sng" dirty="0" smtClean="0"/>
              <a:t>Units</a:t>
            </a:r>
            <a:endParaRPr lang="en-US" sz="2000" dirty="0" smtClean="0"/>
          </a:p>
          <a:p>
            <a:pPr algn="l"/>
            <a:r>
              <a:rPr lang="en-US" sz="2000" dirty="0" smtClean="0"/>
              <a:t>There are different </a:t>
            </a:r>
            <a:r>
              <a:rPr lang="en-US" sz="2000" dirty="0"/>
              <a:t>Absolute Length </a:t>
            </a:r>
            <a:r>
              <a:rPr lang="en-US" sz="2000" dirty="0" smtClean="0"/>
              <a:t>Units used in the CSS, that are!</a:t>
            </a:r>
          </a:p>
          <a:p>
            <a:pPr algn="l"/>
            <a:r>
              <a:rPr lang="en-US" sz="2000" dirty="0" err="1" smtClean="0"/>
              <a:t>px</a:t>
            </a:r>
            <a:r>
              <a:rPr lang="en-US" sz="2000" dirty="0"/>
              <a:t>	96px = 1 inch</a:t>
            </a:r>
          </a:p>
          <a:p>
            <a:pPr algn="l"/>
            <a:r>
              <a:rPr lang="en-US" sz="2000" dirty="0" err="1"/>
              <a:t>pt</a:t>
            </a:r>
            <a:r>
              <a:rPr lang="en-US" sz="2000" dirty="0"/>
              <a:t>	72pt = 1 inch</a:t>
            </a:r>
          </a:p>
          <a:p>
            <a:pPr algn="l"/>
            <a:r>
              <a:rPr lang="en-US" sz="2000" dirty="0"/>
              <a:t>pc	</a:t>
            </a:r>
            <a:r>
              <a:rPr lang="en-US" sz="2000" dirty="0" smtClean="0"/>
              <a:t>1pc </a:t>
            </a:r>
            <a:r>
              <a:rPr lang="en-US" sz="2000" dirty="0"/>
              <a:t>= </a:t>
            </a:r>
            <a:r>
              <a:rPr lang="en-US" sz="2000" dirty="0" smtClean="0"/>
              <a:t>12pt</a:t>
            </a:r>
            <a:r>
              <a:rPr lang="en-US" sz="2000" dirty="0"/>
              <a:t>	</a:t>
            </a:r>
          </a:p>
          <a:p>
            <a:pPr algn="l"/>
            <a:r>
              <a:rPr lang="en-US" sz="2000" dirty="0"/>
              <a:t>cm	</a:t>
            </a:r>
            <a:r>
              <a:rPr lang="en-US" sz="2000" dirty="0" smtClean="0"/>
              <a:t>1 cm = 10 mm</a:t>
            </a:r>
            <a:r>
              <a:rPr lang="en-US" sz="2000" dirty="0"/>
              <a:t>	</a:t>
            </a:r>
          </a:p>
          <a:p>
            <a:pPr algn="l"/>
            <a:r>
              <a:rPr lang="en-US" sz="2000" dirty="0"/>
              <a:t>mm	</a:t>
            </a:r>
            <a:r>
              <a:rPr lang="en-US" sz="2000" dirty="0" smtClean="0"/>
              <a:t>1 </a:t>
            </a:r>
            <a:r>
              <a:rPr lang="en-US" sz="2000" dirty="0"/>
              <a:t>mm = 1 </a:t>
            </a:r>
            <a:r>
              <a:rPr lang="en-US" sz="2000" dirty="0" smtClean="0"/>
              <a:t>/ 10 cm</a:t>
            </a:r>
            <a:r>
              <a:rPr lang="en-US" sz="2000" dirty="0"/>
              <a:t>	</a:t>
            </a:r>
          </a:p>
          <a:p>
            <a:pPr algn="l"/>
            <a:r>
              <a:rPr lang="en-US" sz="2000" dirty="0"/>
              <a:t>in	</a:t>
            </a:r>
            <a:r>
              <a:rPr lang="en-US" sz="2000" dirty="0" smtClean="0"/>
              <a:t>1 in  = 25.4 mm </a:t>
            </a:r>
            <a:endParaRPr lang="en-US" sz="2000" dirty="0"/>
          </a:p>
        </p:txBody>
      </p:sp>
      <p:sp>
        <p:nvSpPr>
          <p:cNvPr id="6" name="Round Same Side Corner Rectangle 5"/>
          <p:cNvSpPr/>
          <p:nvPr/>
        </p:nvSpPr>
        <p:spPr>
          <a:xfrm>
            <a:off x="7183271" y="207264"/>
            <a:ext cx="4731224" cy="518614"/>
          </a:xfrm>
          <a:prstGeom prst="round2SameRect">
            <a:avLst/>
          </a:prstGeom>
          <a:pattFill prst="sphere">
            <a:fgClr>
              <a:schemeClr val="bg2"/>
            </a:fgClr>
            <a:bgClr>
              <a:schemeClr val="bg1"/>
            </a:bgClr>
          </a:patt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To Get More Courses: </a:t>
            </a:r>
            <a:r>
              <a:rPr lang="en-US" sz="2800" b="1" dirty="0" smtClean="0">
                <a:solidFill>
                  <a:schemeClr val="tx1"/>
                </a:solidFill>
              </a:rPr>
              <a:t>JafriCode.com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0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6579" y="823959"/>
            <a:ext cx="9144000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Contact US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044" y="1773237"/>
            <a:ext cx="9144000" cy="4395551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Website: 		JafriCode.com</a:t>
            </a:r>
          </a:p>
          <a:p>
            <a:pPr algn="l"/>
            <a:r>
              <a:rPr lang="en-US" dirty="0"/>
              <a:t>WhatsApp:		0092-309-44-99-154</a:t>
            </a:r>
          </a:p>
          <a:p>
            <a:pPr algn="l"/>
            <a:r>
              <a:rPr lang="en-US" dirty="0"/>
              <a:t>Email 1: 		</a:t>
            </a:r>
            <a:r>
              <a:rPr lang="en-US" dirty="0" smtClean="0"/>
              <a:t>admin@jafricode.com</a:t>
            </a:r>
            <a:endParaRPr lang="en-US" dirty="0"/>
          </a:p>
          <a:p>
            <a:pPr algn="l"/>
            <a:r>
              <a:rPr lang="en-US" dirty="0"/>
              <a:t>Email 2:		</a:t>
            </a:r>
            <a:r>
              <a:rPr lang="en-US" dirty="0" smtClean="0"/>
              <a:t>JafriCode@gmail.com</a:t>
            </a:r>
            <a:endParaRPr lang="en-US" dirty="0"/>
          </a:p>
          <a:p>
            <a:pPr algn="l"/>
            <a:r>
              <a:rPr lang="en-US" dirty="0"/>
              <a:t>YouTube:		</a:t>
            </a:r>
            <a:r>
              <a:rPr lang="en-US" dirty="0" err="1"/>
              <a:t>JafriCode</a:t>
            </a:r>
            <a:r>
              <a:rPr lang="en-US" dirty="0"/>
              <a:t>	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27" y="3214846"/>
            <a:ext cx="450717" cy="3062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27" y="3664736"/>
            <a:ext cx="450717" cy="3062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30" y="2171958"/>
            <a:ext cx="527714" cy="4803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23" y="2555988"/>
            <a:ext cx="687506" cy="6875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23" y="4137560"/>
            <a:ext cx="572973" cy="240828"/>
          </a:xfrm>
          <a:prstGeom prst="rect">
            <a:avLst/>
          </a:prstGeom>
        </p:spPr>
      </p:pic>
      <p:sp>
        <p:nvSpPr>
          <p:cNvPr id="13" name="Round Same Side Corner Rectangle 12"/>
          <p:cNvSpPr/>
          <p:nvPr/>
        </p:nvSpPr>
        <p:spPr>
          <a:xfrm>
            <a:off x="7183271" y="207264"/>
            <a:ext cx="4731224" cy="518614"/>
          </a:xfrm>
          <a:prstGeom prst="round2SameRect">
            <a:avLst/>
          </a:prstGeom>
          <a:pattFill prst="sphere">
            <a:fgClr>
              <a:schemeClr val="bg2"/>
            </a:fgClr>
            <a:bgClr>
              <a:schemeClr val="bg1"/>
            </a:bgClr>
          </a:patt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To Get More Courses: </a:t>
            </a:r>
            <a:r>
              <a:rPr lang="en-US" sz="2800" b="1" dirty="0" smtClean="0">
                <a:solidFill>
                  <a:schemeClr val="tx1"/>
                </a:solidFill>
              </a:rPr>
              <a:t>JafriCode.com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669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3585</TotalTime>
  <Words>115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CSS Units</vt:lpstr>
      <vt:lpstr>CSS Units</vt:lpstr>
      <vt:lpstr>Contact 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415</cp:revision>
  <dcterms:created xsi:type="dcterms:W3CDTF">2021-05-29T23:44:42Z</dcterms:created>
  <dcterms:modified xsi:type="dcterms:W3CDTF">2021-12-08T01:32:32Z</dcterms:modified>
</cp:coreProperties>
</file>