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9" r:id="rId1"/>
  </p:sldMasterIdLst>
  <p:sldIdLst>
    <p:sldId id="260" r:id="rId2"/>
    <p:sldId id="261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94660"/>
  </p:normalViewPr>
  <p:slideViewPr>
    <p:cSldViewPr snapToGrid="0">
      <p:cViewPr varScale="1">
        <p:scale>
          <a:sx n="70" d="100"/>
          <a:sy n="70" d="100"/>
        </p:scale>
        <p:origin x="6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36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97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89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13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27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9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85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142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60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3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71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910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7" y="168866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CSS </a:t>
            </a:r>
            <a:r>
              <a:rPr lang="en-US" b="1" dirty="0" smtClean="0"/>
              <a:t>Media </a:t>
            </a:r>
            <a:r>
              <a:rPr lang="en-US" b="1" dirty="0" smtClean="0"/>
              <a:t>Queries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6" y="921980"/>
            <a:ext cx="11600597" cy="5492467"/>
          </a:xfrm>
        </p:spPr>
        <p:txBody>
          <a:bodyPr numCol="1">
            <a:noAutofit/>
          </a:bodyPr>
          <a:lstStyle/>
          <a:p>
            <a:pPr algn="l"/>
            <a:r>
              <a:rPr lang="en-US" sz="1600" dirty="0"/>
              <a:t>Media Queries: To keep </a:t>
            </a:r>
            <a:r>
              <a:rPr lang="en-US" sz="1600" dirty="0" err="1"/>
              <a:t>differetn</a:t>
            </a:r>
            <a:r>
              <a:rPr lang="en-US" sz="1600" dirty="0"/>
              <a:t> design for different devices we used media queries. We also used media queries to keep responsive design for a </a:t>
            </a:r>
            <a:r>
              <a:rPr lang="en-US" sz="1600" dirty="0" smtClean="0"/>
              <a:t>website </a:t>
            </a:r>
            <a:r>
              <a:rPr lang="en-US" sz="1600" dirty="0"/>
              <a:t>or web page</a:t>
            </a:r>
          </a:p>
          <a:p>
            <a:pPr algn="l"/>
            <a:r>
              <a:rPr lang="en-US" sz="1600" dirty="0" smtClean="0"/>
              <a:t>Different </a:t>
            </a:r>
            <a:r>
              <a:rPr lang="en-US" sz="1600" dirty="0"/>
              <a:t>types of media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All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Print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Screen (media, tablet, laptop </a:t>
            </a:r>
            <a:r>
              <a:rPr lang="en-US" sz="1600" dirty="0" err="1"/>
              <a:t>etc</a:t>
            </a:r>
            <a:r>
              <a:rPr lang="en-US" sz="1600" dirty="0"/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Speech</a:t>
            </a:r>
          </a:p>
          <a:p>
            <a:pPr algn="l"/>
            <a:r>
              <a:rPr lang="en-US" sz="1600" b="1" dirty="0" smtClean="0"/>
              <a:t>Example:</a:t>
            </a:r>
            <a:endParaRPr lang="en-US" sz="1600" b="1" dirty="0"/>
          </a:p>
          <a:p>
            <a:pPr algn="l"/>
            <a:r>
              <a:rPr lang="en-US" sz="1600" dirty="0"/>
              <a:t>@media screen and (max-width:800px){</a:t>
            </a:r>
          </a:p>
          <a:p>
            <a:pPr algn="l"/>
            <a:r>
              <a:rPr lang="en-US" sz="1600" dirty="0"/>
              <a:t>.</a:t>
            </a:r>
            <a:r>
              <a:rPr lang="en-US" sz="1600" dirty="0" err="1"/>
              <a:t>jafri</a:t>
            </a:r>
            <a:r>
              <a:rPr lang="en-US" sz="1600" dirty="0"/>
              <a:t>{</a:t>
            </a:r>
          </a:p>
          <a:p>
            <a:pPr algn="l"/>
            <a:r>
              <a:rPr lang="en-US" sz="1600" dirty="0"/>
              <a:t>width:60%;</a:t>
            </a:r>
          </a:p>
          <a:p>
            <a:pPr algn="l"/>
            <a:r>
              <a:rPr lang="en-US" sz="1600" dirty="0" err="1"/>
              <a:t>background-color:red</a:t>
            </a:r>
            <a:r>
              <a:rPr lang="en-US" sz="1600" dirty="0"/>
              <a:t>;</a:t>
            </a:r>
          </a:p>
          <a:p>
            <a:pPr algn="l"/>
            <a:r>
              <a:rPr lang="en-US" sz="1600" dirty="0" smtClean="0"/>
              <a:t>}</a:t>
            </a:r>
            <a:endParaRPr lang="en-US" sz="1600" dirty="0"/>
          </a:p>
          <a:p>
            <a:pPr algn="l"/>
            <a:r>
              <a:rPr lang="en-US" sz="1600" dirty="0" smtClean="0"/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16204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168867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CSS </a:t>
            </a:r>
            <a:r>
              <a:rPr lang="en-US" b="1" dirty="0" smtClean="0"/>
              <a:t>Media </a:t>
            </a:r>
            <a:r>
              <a:rPr lang="en-US" b="1" dirty="0" smtClean="0"/>
              <a:t>Queries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049906"/>
            <a:ext cx="11600597" cy="5582906"/>
          </a:xfrm>
        </p:spPr>
        <p:txBody>
          <a:bodyPr numCol="1">
            <a:noAutofit/>
          </a:bodyPr>
          <a:lstStyle/>
          <a:p>
            <a:pPr algn="l"/>
            <a:r>
              <a:rPr lang="en-US" sz="1400" dirty="0"/>
              <a:t>1. Scree width with(650px and down)</a:t>
            </a:r>
          </a:p>
          <a:p>
            <a:pPr algn="l"/>
            <a:r>
              <a:rPr lang="en-US" sz="1400" dirty="0"/>
              <a:t>@media screen and (max-width:650px)</a:t>
            </a:r>
          </a:p>
          <a:p>
            <a:pPr algn="l"/>
            <a:r>
              <a:rPr lang="en-US" sz="1400" dirty="0"/>
              <a:t>{</a:t>
            </a:r>
          </a:p>
          <a:p>
            <a:pPr algn="l"/>
            <a:r>
              <a:rPr lang="en-US" sz="1400" dirty="0"/>
              <a:t>Your Code</a:t>
            </a:r>
          </a:p>
          <a:p>
            <a:pPr algn="l"/>
            <a:r>
              <a:rPr lang="en-US" sz="1400" dirty="0" smtClean="0"/>
              <a:t>}</a:t>
            </a:r>
            <a:endParaRPr lang="en-US" sz="1400" dirty="0"/>
          </a:p>
          <a:p>
            <a:pPr algn="l"/>
            <a:r>
              <a:rPr lang="en-US" sz="1400" dirty="0"/>
              <a:t>2. Scree width with(650px and up)</a:t>
            </a:r>
          </a:p>
          <a:p>
            <a:pPr algn="l"/>
            <a:r>
              <a:rPr lang="en-US" sz="1400" dirty="0"/>
              <a:t>@media screen and (min-width:650px)</a:t>
            </a:r>
          </a:p>
          <a:p>
            <a:pPr algn="l"/>
            <a:r>
              <a:rPr lang="en-US" sz="1400" dirty="0"/>
              <a:t>{</a:t>
            </a:r>
          </a:p>
          <a:p>
            <a:pPr algn="l"/>
            <a:r>
              <a:rPr lang="en-US" sz="1400" dirty="0"/>
              <a:t>Your Code</a:t>
            </a:r>
          </a:p>
          <a:p>
            <a:pPr algn="l"/>
            <a:r>
              <a:rPr lang="en-US" sz="1400" dirty="0"/>
              <a:t>}</a:t>
            </a:r>
          </a:p>
          <a:p>
            <a:pPr algn="l"/>
            <a:r>
              <a:rPr lang="en-US" sz="1400" dirty="0"/>
              <a:t>3. Scree width with(750px and up)</a:t>
            </a:r>
          </a:p>
          <a:p>
            <a:pPr algn="l"/>
            <a:r>
              <a:rPr lang="en-US" sz="1400" dirty="0"/>
              <a:t>@media screen and (max-width:750px)</a:t>
            </a:r>
          </a:p>
          <a:p>
            <a:pPr algn="l"/>
            <a:r>
              <a:rPr lang="en-US" sz="1400" dirty="0"/>
              <a:t>{</a:t>
            </a:r>
          </a:p>
          <a:p>
            <a:pPr algn="l"/>
            <a:r>
              <a:rPr lang="en-US" sz="1400" dirty="0"/>
              <a:t>Your Code</a:t>
            </a:r>
          </a:p>
          <a:p>
            <a:pPr algn="l"/>
            <a:r>
              <a:rPr lang="en-US" sz="1400" dirty="0" smtClean="0"/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34876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223458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CSS </a:t>
            </a:r>
            <a:r>
              <a:rPr lang="en-US" b="1" dirty="0" smtClean="0"/>
              <a:t>Media </a:t>
            </a:r>
            <a:r>
              <a:rPr lang="en-US" b="1" dirty="0" smtClean="0"/>
              <a:t>Queries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118144"/>
            <a:ext cx="11600597" cy="4804984"/>
          </a:xfrm>
        </p:spPr>
        <p:txBody>
          <a:bodyPr numCol="1">
            <a:noAutofit/>
          </a:bodyPr>
          <a:lstStyle/>
          <a:p>
            <a:pPr algn="l"/>
            <a:r>
              <a:rPr lang="en-US" sz="1600" dirty="0" smtClean="0"/>
              <a:t>4</a:t>
            </a:r>
            <a:r>
              <a:rPr lang="en-US" sz="1600" dirty="0"/>
              <a:t>. Laptop OR </a:t>
            </a:r>
            <a:r>
              <a:rPr lang="en-US" sz="1600" dirty="0" smtClean="0"/>
              <a:t>desktops </a:t>
            </a:r>
            <a:r>
              <a:rPr lang="en-US" sz="1600" dirty="0"/>
              <a:t>screen width with 992px and up</a:t>
            </a:r>
          </a:p>
          <a:p>
            <a:pPr algn="l"/>
            <a:r>
              <a:rPr lang="en-US" sz="1600" dirty="0"/>
              <a:t>@media screen and (min-width:992px)</a:t>
            </a:r>
          </a:p>
          <a:p>
            <a:pPr algn="l"/>
            <a:r>
              <a:rPr lang="en-US" sz="1600" dirty="0"/>
              <a:t>{</a:t>
            </a:r>
          </a:p>
          <a:p>
            <a:pPr algn="l"/>
            <a:r>
              <a:rPr lang="en-US" sz="1600" dirty="0"/>
              <a:t>Your Code</a:t>
            </a:r>
          </a:p>
          <a:p>
            <a:pPr algn="l"/>
            <a:r>
              <a:rPr lang="en-US" sz="1600" dirty="0" smtClean="0"/>
              <a:t>}</a:t>
            </a:r>
            <a:endParaRPr lang="en-US" sz="1600" dirty="0"/>
          </a:p>
          <a:p>
            <a:pPr algn="l"/>
            <a:r>
              <a:rPr lang="en-US" sz="1600" dirty="0"/>
              <a:t>5. Extra large </a:t>
            </a:r>
            <a:r>
              <a:rPr lang="en-US" sz="1600" dirty="0" err="1"/>
              <a:t>laotps</a:t>
            </a:r>
            <a:r>
              <a:rPr lang="en-US" sz="1600" dirty="0"/>
              <a:t> and desktops screen width 1200px and up</a:t>
            </a:r>
          </a:p>
          <a:p>
            <a:pPr algn="l"/>
            <a:r>
              <a:rPr lang="en-US" sz="1600" dirty="0"/>
              <a:t>@media screen and (min-width:1200px)</a:t>
            </a:r>
          </a:p>
          <a:p>
            <a:pPr algn="l"/>
            <a:r>
              <a:rPr lang="en-US" sz="1600" dirty="0"/>
              <a:t>{</a:t>
            </a:r>
          </a:p>
          <a:p>
            <a:pPr algn="l"/>
            <a:r>
              <a:rPr lang="en-US" sz="1600" dirty="0"/>
              <a:t>Your Code</a:t>
            </a:r>
          </a:p>
          <a:p>
            <a:pPr algn="l"/>
            <a:r>
              <a:rPr lang="en-US" sz="1600" dirty="0"/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30193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3099</TotalTime>
  <Words>175</Words>
  <Application>Microsoft Office PowerPoint</Application>
  <PresentationFormat>Widescreen</PresentationFormat>
  <Paragraphs>41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CSS Media Queries</vt:lpstr>
      <vt:lpstr>CSS Media Queries</vt:lpstr>
      <vt:lpstr>CSS Media Queries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Complete Course</dc:title>
  <dc:creator>Faisal Zamir</dc:creator>
  <cp:lastModifiedBy>Faisal Zamir</cp:lastModifiedBy>
  <cp:revision>405</cp:revision>
  <dcterms:created xsi:type="dcterms:W3CDTF">2021-05-29T23:44:42Z</dcterms:created>
  <dcterms:modified xsi:type="dcterms:W3CDTF">2022-10-25T00:52:09Z</dcterms:modified>
</cp:coreProperties>
</file>