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Button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u="sng" dirty="0" smtClean="0"/>
              <a:t>Button</a:t>
            </a:r>
          </a:p>
          <a:p>
            <a:pPr algn="l"/>
            <a:r>
              <a:rPr lang="en-US" sz="1800" dirty="0" smtClean="0"/>
              <a:t>Button are used  to perform different operations, for example to send data to database, to save data, to delete data, to update data, to clear or remove data etc.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&lt;button id=“</a:t>
            </a:r>
            <a:r>
              <a:rPr lang="en-US" sz="1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”&gt;Submit&lt;/button&gt;</a:t>
            </a:r>
          </a:p>
          <a:p>
            <a:pPr algn="l"/>
            <a:r>
              <a:rPr lang="en-US" sz="1800" dirty="0" smtClean="0"/>
              <a:t>&lt;form&gt;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&lt;input type = “button” value = “Submit”/&gt;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1800" dirty="0" smtClean="0"/>
              <a:t>&lt;/form&gt;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3331" y="6059606"/>
            <a:ext cx="1514902" cy="518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3331" y="4696831"/>
            <a:ext cx="1514902" cy="518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Download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23331" y="5411609"/>
            <a:ext cx="996287" cy="54991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69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373</cp:revision>
  <dcterms:created xsi:type="dcterms:W3CDTF">2021-05-29T23:44:42Z</dcterms:created>
  <dcterms:modified xsi:type="dcterms:W3CDTF">2022-10-25T06:29:37Z</dcterms:modified>
</cp:coreProperties>
</file>