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Font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3">
            <a:noAutofit/>
          </a:bodyPr>
          <a:lstStyle/>
          <a:p>
            <a:pPr algn="l"/>
            <a:r>
              <a:rPr lang="en-US" sz="1800" b="1" u="sng" dirty="0" smtClean="0"/>
              <a:t>We can work with Text font in CSS</a:t>
            </a:r>
          </a:p>
          <a:p>
            <a:pPr algn="l"/>
            <a:r>
              <a:rPr lang="en-US" sz="1800" dirty="0" smtClean="0">
                <a:solidFill>
                  <a:srgbClr val="FFFF00"/>
                </a:solidFill>
              </a:rPr>
              <a:t>font-family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Serif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ans-serif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Monospace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Cursive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Fantasy</a:t>
            </a:r>
            <a:endParaRPr lang="en-US" sz="1800" dirty="0"/>
          </a:p>
          <a:p>
            <a:pPr algn="l"/>
            <a:r>
              <a:rPr lang="en-US" sz="1800" dirty="0">
                <a:solidFill>
                  <a:srgbClr val="FFFF00"/>
                </a:solidFill>
              </a:rPr>
              <a:t>font-style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Normal (Default)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Italic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Oblique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solidFill>
                  <a:srgbClr val="FFFF00"/>
                </a:solidFill>
              </a:rPr>
              <a:t>font-size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Larger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Smaller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Small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xx-small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x-small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Medium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x-large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xx-large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User defined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solidFill>
                  <a:srgbClr val="FFFF00"/>
                </a:solidFill>
              </a:rPr>
              <a:t>font-weight:</a:t>
            </a:r>
          </a:p>
          <a:p>
            <a:pPr algn="l"/>
            <a:r>
              <a:rPr lang="en-US" sz="1800" dirty="0" smtClean="0"/>
              <a:t>Bold a text in different  way: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Normal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Bold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Bolder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Lighter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100 to 900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Inherit</a:t>
            </a:r>
            <a:endParaRPr lang="en-US" sz="1800" dirty="0"/>
          </a:p>
          <a:p>
            <a:pPr algn="l"/>
            <a:r>
              <a:rPr lang="en-US" sz="1800" dirty="0">
                <a:solidFill>
                  <a:srgbClr val="FFFF00"/>
                </a:solidFill>
              </a:rPr>
              <a:t>font-variant: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small-caps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normal (</a:t>
            </a:r>
            <a:r>
              <a:rPr lang="en-US" sz="1800" dirty="0" smtClean="0"/>
              <a:t>default value)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</a:t>
            </a:r>
            <a:r>
              <a:rPr lang="en-US" sz="1800" dirty="0" smtClean="0"/>
              <a:t>nherit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54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Font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410</cp:revision>
  <dcterms:created xsi:type="dcterms:W3CDTF">2021-05-29T23:44:42Z</dcterms:created>
  <dcterms:modified xsi:type="dcterms:W3CDTF">2022-10-25T06:29:49Z</dcterms:modified>
</cp:coreProperties>
</file>