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Shadow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u="sng" dirty="0" smtClean="0"/>
              <a:t>Syntax to provide shadow to box model</a:t>
            </a:r>
            <a:endParaRPr lang="en-US" sz="1800" dirty="0" smtClean="0"/>
          </a:p>
          <a:p>
            <a:pPr algn="l"/>
            <a:r>
              <a:rPr lang="en-US" sz="1800" dirty="0" smtClean="0"/>
              <a:t>Box Model : </a:t>
            </a:r>
            <a:r>
              <a:rPr lang="en-US" sz="1800" dirty="0"/>
              <a:t>offset-x offset-y blur-radius </a:t>
            </a:r>
            <a:r>
              <a:rPr lang="en-US" sz="1800" dirty="0" smtClean="0"/>
              <a:t>shadow-color</a:t>
            </a:r>
          </a:p>
          <a:p>
            <a:pPr algn="l"/>
            <a:endParaRPr lang="en-US" sz="1800" b="1" dirty="0" smtClean="0"/>
          </a:p>
          <a:p>
            <a:pPr algn="l"/>
            <a:r>
              <a:rPr lang="en-US" sz="1800" b="1" dirty="0" smtClean="0"/>
              <a:t>OR</a:t>
            </a:r>
          </a:p>
          <a:p>
            <a:pPr algn="l"/>
            <a:r>
              <a:rPr lang="en-US" sz="1800" dirty="0"/>
              <a:t>Box Model : </a:t>
            </a:r>
            <a:r>
              <a:rPr lang="en-US" sz="1800" dirty="0" smtClean="0"/>
              <a:t>Horizontal </a:t>
            </a:r>
            <a:r>
              <a:rPr lang="en-US" sz="1800" dirty="0"/>
              <a:t>S</a:t>
            </a:r>
            <a:r>
              <a:rPr lang="en-US" sz="1800" dirty="0" smtClean="0"/>
              <a:t>ide, Vertical Side, Blur Value Color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w</a:t>
            </a:r>
            <a:r>
              <a:rPr lang="en-US" sz="1800" dirty="0" smtClean="0"/>
              <a:t>idth: 300px;</a:t>
            </a:r>
          </a:p>
          <a:p>
            <a:pPr algn="l"/>
            <a:r>
              <a:rPr lang="en-US" sz="1800" dirty="0"/>
              <a:t>h</a:t>
            </a:r>
            <a:r>
              <a:rPr lang="en-US" sz="1800" dirty="0" smtClean="0"/>
              <a:t>eight: 200px;</a:t>
            </a:r>
          </a:p>
          <a:p>
            <a:pPr algn="l"/>
            <a:r>
              <a:rPr lang="en-US" sz="1800" dirty="0"/>
              <a:t>b</a:t>
            </a:r>
            <a:r>
              <a:rPr lang="en-US" sz="1800" dirty="0" smtClean="0"/>
              <a:t>ackground-color: red;</a:t>
            </a:r>
          </a:p>
          <a:p>
            <a:pPr algn="l"/>
            <a:r>
              <a:rPr lang="en-US" sz="1800" dirty="0"/>
              <a:t>box-shadow: </a:t>
            </a:r>
            <a:r>
              <a:rPr lang="en-US" sz="1800" dirty="0" smtClean="0"/>
              <a:t>15px 5px gray;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Shadow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403</cp:revision>
  <dcterms:created xsi:type="dcterms:W3CDTF">2021-05-29T23:44:42Z</dcterms:created>
  <dcterms:modified xsi:type="dcterms:W3CDTF">2022-10-25T06:30:18Z</dcterms:modified>
</cp:coreProperties>
</file>