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209810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Outline of Unit: </a:t>
            </a:r>
            <a:r>
              <a:rPr lang="en-US" b="1" dirty="0" smtClean="0">
                <a:solidFill>
                  <a:srgbClr val="002060"/>
                </a:solidFill>
              </a:rPr>
              <a:t>String </a:t>
            </a:r>
            <a:r>
              <a:rPr lang="en-US" b="1" dirty="0" smtClean="0">
                <a:solidFill>
                  <a:srgbClr val="002060"/>
                </a:solidFill>
              </a:rPr>
              <a:t>in </a:t>
            </a:r>
            <a:r>
              <a:rPr lang="en-US" b="1" dirty="0" smtClean="0">
                <a:solidFill>
                  <a:srgbClr val="002060"/>
                </a:solidFill>
              </a:rPr>
              <a:t>JS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962925"/>
            <a:ext cx="11600597" cy="5451523"/>
          </a:xfrm>
        </p:spPr>
        <p:txBody>
          <a:bodyPr numCol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String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Stirng</a:t>
            </a:r>
            <a:r>
              <a:rPr lang="en-US" sz="2000" dirty="0">
                <a:solidFill>
                  <a:srgbClr val="002060"/>
                </a:solidFill>
              </a:rPr>
              <a:t> access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toString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concat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toLowerCase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toUpperCase</a:t>
            </a:r>
            <a:r>
              <a:rPr lang="en-US" sz="2000" dirty="0">
                <a:solidFill>
                  <a:srgbClr val="002060"/>
                </a:solidFill>
              </a:rPr>
              <a:t>()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359936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String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279369"/>
            <a:ext cx="11600597" cy="5394385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String: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Sequence of character using </a:t>
            </a:r>
            <a:r>
              <a:rPr lang="en-US" sz="2000" dirty="0" smtClean="0">
                <a:solidFill>
                  <a:srgbClr val="002060"/>
                </a:solidFill>
              </a:rPr>
              <a:t>double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or single </a:t>
            </a:r>
            <a:r>
              <a:rPr lang="en-US" sz="2000" dirty="0" smtClean="0">
                <a:solidFill>
                  <a:srgbClr val="002060"/>
                </a:solidFill>
              </a:rPr>
              <a:t>quotation 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it is </a:t>
            </a:r>
            <a:r>
              <a:rPr lang="en-US" sz="2000" dirty="0" smtClean="0">
                <a:solidFill>
                  <a:srgbClr val="002060"/>
                </a:solidFill>
              </a:rPr>
              <a:t>preemptive </a:t>
            </a:r>
            <a:r>
              <a:rPr lang="en-US" sz="2000" dirty="0">
                <a:solidFill>
                  <a:srgbClr val="002060"/>
                </a:solidFill>
              </a:rPr>
              <a:t>data type.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b="1" dirty="0">
                <a:solidFill>
                  <a:srgbClr val="002060"/>
                </a:solidFill>
              </a:rPr>
              <a:t>As literal string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Str1 = "hello world";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Str2 = "jafricode.com";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document.write</a:t>
            </a:r>
            <a:r>
              <a:rPr lang="en-US" sz="2000" dirty="0">
                <a:solidFill>
                  <a:srgbClr val="002060"/>
                </a:solidFill>
              </a:rPr>
              <a:t>(Str1+Str2)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b="1" dirty="0">
                <a:solidFill>
                  <a:srgbClr val="002060"/>
                </a:solidFill>
              </a:rPr>
              <a:t>As object string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Str3 = new String("How are you");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Display string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document.write</a:t>
            </a:r>
            <a:r>
              <a:rPr lang="en-US" sz="2000" dirty="0" smtClean="0">
                <a:solidFill>
                  <a:srgbClr val="002060"/>
                </a:solidFill>
              </a:rPr>
              <a:t>(Str3)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Find length of String</a:t>
            </a:r>
          </a:p>
          <a:p>
            <a:pPr algn="l"/>
            <a:r>
              <a:rPr lang="en-US" sz="2000" dirty="0" err="1" smtClean="0">
                <a:solidFill>
                  <a:srgbClr val="002060"/>
                </a:solidFill>
              </a:rPr>
              <a:t>Str.length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3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359936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String Access Methods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279369"/>
            <a:ext cx="11600597" cy="5394385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How to access Character from string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charAt</a:t>
            </a:r>
            <a:r>
              <a:rPr lang="en-US" sz="2000" dirty="0">
                <a:solidFill>
                  <a:srgbClr val="002060"/>
                </a:solidFill>
              </a:rPr>
              <a:t>() method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str</a:t>
            </a:r>
            <a:r>
              <a:rPr lang="en-US" sz="2000" dirty="0">
                <a:solidFill>
                  <a:srgbClr val="002060"/>
                </a:solidFill>
              </a:rPr>
              <a:t> = '</a:t>
            </a:r>
            <a:r>
              <a:rPr lang="en-US" sz="2000" dirty="0" err="1">
                <a:solidFill>
                  <a:srgbClr val="002060"/>
                </a:solidFill>
              </a:rPr>
              <a:t>jafricode</a:t>
            </a:r>
            <a:r>
              <a:rPr lang="en-US" sz="2000" dirty="0">
                <a:solidFill>
                  <a:srgbClr val="002060"/>
                </a:solidFill>
              </a:rPr>
              <a:t>';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document.write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dirty="0" err="1">
                <a:solidFill>
                  <a:srgbClr val="002060"/>
                </a:solidFill>
              </a:rPr>
              <a:t>str.charAt</a:t>
            </a:r>
            <a:r>
              <a:rPr lang="en-US" sz="2000" dirty="0">
                <a:solidFill>
                  <a:srgbClr val="002060"/>
                </a:solidFill>
              </a:rPr>
              <a:t>(3))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it will return 'r'</a:t>
            </a:r>
          </a:p>
          <a:p>
            <a:pPr algn="l"/>
            <a:r>
              <a:rPr lang="en-US" sz="2000" b="1" dirty="0">
                <a:solidFill>
                  <a:srgbClr val="002060"/>
                </a:solidFill>
              </a:rPr>
              <a:t>Array accessing method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str</a:t>
            </a:r>
            <a:r>
              <a:rPr lang="en-US" sz="2000" dirty="0">
                <a:solidFill>
                  <a:srgbClr val="002060"/>
                </a:solidFill>
              </a:rPr>
              <a:t> = '</a:t>
            </a:r>
            <a:r>
              <a:rPr lang="en-US" sz="2000" dirty="0" err="1">
                <a:solidFill>
                  <a:srgbClr val="002060"/>
                </a:solidFill>
              </a:rPr>
              <a:t>jafricode</a:t>
            </a:r>
            <a:r>
              <a:rPr lang="en-US" sz="2000" dirty="0">
                <a:solidFill>
                  <a:srgbClr val="002060"/>
                </a:solidFill>
              </a:rPr>
              <a:t>';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document.write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dirty="0" err="1">
                <a:solidFill>
                  <a:srgbClr val="002060"/>
                </a:solidFill>
              </a:rPr>
              <a:t>str</a:t>
            </a:r>
            <a:r>
              <a:rPr lang="en-US" sz="2000" dirty="0">
                <a:solidFill>
                  <a:srgbClr val="002060"/>
                </a:solidFill>
              </a:rPr>
              <a:t>[3])</a:t>
            </a:r>
          </a:p>
          <a:p>
            <a:pPr algn="l"/>
            <a:r>
              <a:rPr lang="en-US" sz="2000" b="1" dirty="0" err="1">
                <a:solidFill>
                  <a:srgbClr val="002060"/>
                </a:solidFill>
              </a:rPr>
              <a:t>indexOf</a:t>
            </a:r>
            <a:r>
              <a:rPr lang="en-US" sz="2000" b="1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str.indexOf</a:t>
            </a:r>
            <a:r>
              <a:rPr lang="en-US" sz="2000" dirty="0">
                <a:solidFill>
                  <a:srgbClr val="002060"/>
                </a:solidFill>
              </a:rPr>
              <a:t>('c')// it return first </a:t>
            </a:r>
            <a:r>
              <a:rPr lang="en-US" sz="2000" dirty="0" smtClean="0">
                <a:solidFill>
                  <a:srgbClr val="002060"/>
                </a:solidFill>
              </a:rPr>
              <a:t>occurrence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b="1" dirty="0">
                <a:solidFill>
                  <a:srgbClr val="002060"/>
                </a:solidFill>
              </a:rPr>
              <a:t>slice()</a:t>
            </a:r>
          </a:p>
          <a:p>
            <a:pPr algn="l"/>
            <a:r>
              <a:rPr lang="en-US" sz="2000" dirty="0" err="1">
                <a:solidFill>
                  <a:srgbClr val="002060"/>
                </a:solidFill>
              </a:rPr>
              <a:t>str.slice</a:t>
            </a:r>
            <a:r>
              <a:rPr lang="en-US" sz="2000" dirty="0">
                <a:solidFill>
                  <a:srgbClr val="002060"/>
                </a:solidFill>
              </a:rPr>
              <a:t>(start, end) where end point is not </a:t>
            </a:r>
            <a:r>
              <a:rPr lang="en-US" sz="2000" dirty="0" smtClean="0">
                <a:solidFill>
                  <a:srgbClr val="002060"/>
                </a:solidFill>
              </a:rPr>
              <a:t>included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359936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c</a:t>
            </a:r>
            <a:r>
              <a:rPr lang="en-US" b="1" dirty="0" err="1" smtClean="0">
                <a:solidFill>
                  <a:srgbClr val="002060"/>
                </a:solidFill>
              </a:rPr>
              <a:t>oncat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279369"/>
            <a:ext cx="11600597" cy="5394385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dirty="0" err="1">
                <a:solidFill>
                  <a:srgbClr val="002060"/>
                </a:solidFill>
              </a:rPr>
              <a:t>concat</a:t>
            </a:r>
            <a:r>
              <a:rPr lang="en-US" sz="2000" b="1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str1.concat(str2)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We can also use str1 + str2 to </a:t>
            </a:r>
            <a:r>
              <a:rPr lang="en-US" sz="2000" dirty="0" smtClean="0">
                <a:solidFill>
                  <a:srgbClr val="002060"/>
                </a:solidFill>
              </a:rPr>
              <a:t>concatenate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8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359936"/>
            <a:ext cx="11600597" cy="753115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002060"/>
                </a:solidFill>
              </a:rPr>
              <a:t>toLowerCase</a:t>
            </a:r>
            <a:r>
              <a:rPr lang="en-US" sz="4800" b="1" dirty="0">
                <a:solidFill>
                  <a:srgbClr val="002060"/>
                </a:solidFill>
              </a:rPr>
              <a:t>() and </a:t>
            </a:r>
            <a:r>
              <a:rPr lang="en-US" sz="4800" b="1" dirty="0" err="1">
                <a:solidFill>
                  <a:srgbClr val="002060"/>
                </a:solidFill>
              </a:rPr>
              <a:t>toUpperCase</a:t>
            </a:r>
            <a:r>
              <a:rPr lang="en-US" sz="4800" b="1" dirty="0">
                <a:solidFill>
                  <a:srgbClr val="002060"/>
                </a:solidFill>
              </a:rPr>
              <a:t>() </a:t>
            </a:r>
            <a:r>
              <a:rPr lang="en-US" sz="4800" b="1" dirty="0" smtClean="0">
                <a:solidFill>
                  <a:srgbClr val="002060"/>
                </a:solidFill>
              </a:rPr>
              <a:t>Methods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279369"/>
            <a:ext cx="11600597" cy="5394385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2060"/>
                </a:solidFill>
              </a:rPr>
              <a:t>toLowerCase</a:t>
            </a:r>
            <a:r>
              <a:rPr lang="en-US" sz="2000" b="1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convert string to lower case</a:t>
            </a:r>
          </a:p>
          <a:p>
            <a:pPr algn="l"/>
            <a:r>
              <a:rPr lang="en-US" sz="2000" b="1" dirty="0" err="1">
                <a:solidFill>
                  <a:srgbClr val="002060"/>
                </a:solidFill>
              </a:rPr>
              <a:t>toUpperCase</a:t>
            </a:r>
            <a:r>
              <a:rPr lang="en-US" sz="2000" b="1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convert string to upper case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6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359936"/>
            <a:ext cx="11600597" cy="753115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002060"/>
                </a:solidFill>
              </a:rPr>
              <a:t>toString</a:t>
            </a:r>
            <a:r>
              <a:rPr lang="en-US" sz="4800" b="1" dirty="0" smtClean="0">
                <a:solidFill>
                  <a:srgbClr val="002060"/>
                </a:solidFill>
              </a:rPr>
              <a:t>()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279369"/>
            <a:ext cx="11600597" cy="5394385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dirty="0" err="1">
                <a:solidFill>
                  <a:srgbClr val="002060"/>
                </a:solidFill>
              </a:rPr>
              <a:t>toString</a:t>
            </a:r>
            <a:r>
              <a:rPr lang="en-US" sz="2000" b="1" dirty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convert any data type to string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2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</TotalTime>
  <Words>173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Outline of Unit: String in JS</vt:lpstr>
      <vt:lpstr>String</vt:lpstr>
      <vt:lpstr>String Access Methods</vt:lpstr>
      <vt:lpstr>concat()</vt:lpstr>
      <vt:lpstr>toLowerCase() and toUpperCase() Methods</vt:lpstr>
      <vt:lpstr>toString()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491</cp:revision>
  <dcterms:created xsi:type="dcterms:W3CDTF">2021-05-29T23:44:42Z</dcterms:created>
  <dcterms:modified xsi:type="dcterms:W3CDTF">2022-10-28T01:30:54Z</dcterms:modified>
</cp:coreProperties>
</file>