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1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2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8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4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7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1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/>
              <a:t>CSS </a:t>
            </a:r>
            <a:r>
              <a:rPr lang="en-US" b="1" smtClean="0"/>
              <a:t>Position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Autofit/>
          </a:bodyPr>
          <a:lstStyle/>
          <a:p>
            <a:pPr algn="l"/>
            <a:r>
              <a:rPr lang="en-US" sz="1600" b="1" u="sng" dirty="0" smtClean="0"/>
              <a:t>Static </a:t>
            </a:r>
          </a:p>
          <a:p>
            <a:pPr algn="l"/>
            <a:r>
              <a:rPr lang="en-US" sz="1600" dirty="0" smtClean="0"/>
              <a:t>It is Default value</a:t>
            </a:r>
            <a:r>
              <a:rPr lang="en-US" sz="1600" dirty="0"/>
              <a:t> </a:t>
            </a:r>
            <a:r>
              <a:rPr lang="en-US" sz="1600" dirty="0" smtClean="0"/>
              <a:t>and Element </a:t>
            </a:r>
            <a:r>
              <a:rPr lang="en-US" sz="1600" dirty="0"/>
              <a:t>is static, no </a:t>
            </a:r>
            <a:r>
              <a:rPr lang="en-US" sz="1600" dirty="0" smtClean="0"/>
              <a:t>effect And </a:t>
            </a:r>
            <a:r>
              <a:rPr lang="en-US" sz="1600" dirty="0"/>
              <a:t>not </a:t>
            </a:r>
            <a:r>
              <a:rPr lang="en-US" sz="1600" dirty="0" smtClean="0"/>
              <a:t>effected by top, bottom, left or right properties.</a:t>
            </a:r>
            <a:endParaRPr lang="en-US" sz="1600" b="1" dirty="0" smtClean="0"/>
          </a:p>
          <a:p>
            <a:pPr algn="l"/>
            <a:endParaRPr lang="en-US" sz="1600" b="1" u="sng" dirty="0" smtClean="0"/>
          </a:p>
          <a:p>
            <a:pPr algn="l"/>
            <a:r>
              <a:rPr lang="en-US" sz="1600" b="1" u="sng" dirty="0" smtClean="0"/>
              <a:t>Relative</a:t>
            </a:r>
            <a:endParaRPr lang="en-US" sz="1600" u="sng" dirty="0"/>
          </a:p>
          <a:p>
            <a:pPr algn="l"/>
            <a:r>
              <a:rPr lang="en-US" sz="1600" dirty="0" smtClean="0"/>
              <a:t>We can provide left, right, top and bottom value to relative </a:t>
            </a:r>
            <a:r>
              <a:rPr lang="en-US" sz="1600" dirty="0"/>
              <a:t>positioned HTML element</a:t>
            </a:r>
            <a:r>
              <a:rPr lang="en-US" sz="1600" dirty="0" smtClean="0"/>
              <a:t>.</a:t>
            </a:r>
          </a:p>
          <a:p>
            <a:pPr algn="l"/>
            <a:endParaRPr lang="en-US" sz="1600" b="1" u="sng" dirty="0" smtClean="0"/>
          </a:p>
          <a:p>
            <a:pPr algn="l"/>
            <a:r>
              <a:rPr lang="en-US" sz="1600" b="1" u="sng" dirty="0" smtClean="0"/>
              <a:t>Fixed</a:t>
            </a:r>
            <a:endParaRPr lang="en-US" sz="1600" b="1" u="sng" dirty="0"/>
          </a:p>
          <a:p>
            <a:pPr algn="l"/>
            <a:r>
              <a:rPr lang="en-US" sz="1600" dirty="0"/>
              <a:t>HTML element will be fixed when we scroll. It also work with left, right, and top bottom properties</a:t>
            </a:r>
          </a:p>
          <a:p>
            <a:pPr algn="l"/>
            <a:endParaRPr lang="en-US" sz="1600" b="1" u="sng" dirty="0" smtClean="0"/>
          </a:p>
          <a:p>
            <a:pPr algn="l"/>
            <a:r>
              <a:rPr lang="en-US" sz="1600" b="1" u="sng" dirty="0" smtClean="0"/>
              <a:t>Absolute</a:t>
            </a:r>
            <a:endParaRPr lang="en-US" sz="1600" b="1" u="sng" dirty="0"/>
          </a:p>
          <a:p>
            <a:pPr algn="l"/>
            <a:r>
              <a:rPr lang="en-US" sz="1600" dirty="0"/>
              <a:t>It overlap HTML element, it move with scrolling top and bottom. And also effected by left, right and top, bottom properties.</a:t>
            </a:r>
            <a:endParaRPr lang="en-US" sz="1600" b="1" u="sng" dirty="0"/>
          </a:p>
          <a:p>
            <a:pPr algn="l"/>
            <a:endParaRPr lang="en-US" sz="1600" b="1" u="sng" dirty="0" smtClean="0"/>
          </a:p>
          <a:p>
            <a:pPr algn="l"/>
            <a:r>
              <a:rPr lang="en-US" sz="1600" b="1" u="sng" dirty="0" smtClean="0"/>
              <a:t>Sticky</a:t>
            </a:r>
          </a:p>
          <a:p>
            <a:pPr algn="l"/>
            <a:r>
              <a:rPr lang="en-US" sz="1600" dirty="0" smtClean="0"/>
              <a:t>It did not overlap HTML element, and work like fixed and also affected by left, right and top, bottom properties</a:t>
            </a:r>
          </a:p>
        </p:txBody>
      </p:sp>
    </p:spTree>
    <p:extLst>
      <p:ext uri="{BB962C8B-B14F-4D97-AF65-F5344CB8AC3E}">
        <p14:creationId xmlns:p14="http://schemas.microsoft.com/office/powerpoint/2010/main" val="297098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7811</TotalTime>
  <Words>118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CSS Position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413</cp:revision>
  <dcterms:created xsi:type="dcterms:W3CDTF">2021-05-29T23:44:42Z</dcterms:created>
  <dcterms:modified xsi:type="dcterms:W3CDTF">2022-10-25T06:31:53Z</dcterms:modified>
</cp:coreProperties>
</file>