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0T14:23:33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20017 8458 0,'0'-24'31,"-49"24"32,24 0-48,0 0 32,0 49-31,25-24-16,0 0 15,0 24 1,0 1 0,0-25-1,0 0 1,0-1-1,25-24-15,50 0 16,-26 0 0,-24 0-1,0 0 1,0 0 31,-1-99-16,1 0-15,0 25-1,-25-1 1,25 26 0,-25-1-1,25 25 1,-1-49-16,-24 24 15,0 25 1,0 1 0,0 48 124,0 51-140,0 49 16,0 0 0,0-25-1,0-25 1,0-24-1,0-25 1,0 0 47,25-1-1</inkml:trace>
  <inkml:trace contextRef="#ctx0" brushRef="#br0" timeOffset="746.4902">20613 8334 0,'0'25'32,"0"0"-17,0 25 1,0-26-1,0 51 1,0-50 0,0 24-1</inkml:trace>
  <inkml:trace contextRef="#ctx0" brushRef="#br0" timeOffset="1040.6891">20637 8310 0</inkml:trace>
  <inkml:trace contextRef="#ctx0" brushRef="#br0" timeOffset="1667.1">20811 8359 0,'25'25'109,"25"25"-93,-50-26-1,24 1 1,1 25 0,0-50-1,-25 25-15,0-1 16,25-24 15,0 0 0,-1-24 1,1-26-17,0-24-15,0 24 16,0 0 0,-25 1-1,24 49 1</inkml:trace>
  <inkml:trace contextRef="#ctx0" brushRef="#br0" timeOffset="3801.5122">22498 12030 0,'0'0'0,"0"-25"16,-25 25-1,0 0 1,0 0 15,1 50-15,-125 124-1,50 24 1,-1-24 0,51-25-1,24-75 1,0-49-1,25 0 1,0-1 0,25-24 15,25 0-15,24 0-1,-24 0 1,-26 0 15,-24-24-31,25-26 16,0-74-1,0 25 1,49-50 0,-24-49-1,-1-75 1,1 99-1,-25 75 1,0 0-16,-1 49 16,-24 25-1,0 0 1,25 25 15,-25-24 47,0 48 79,0 26-142,0 24 1,0 50-1,0 0-15,0-24 16,0-26 0,0-24-1,0-1 1,0-24 46</inkml:trace>
  <inkml:trace contextRef="#ctx0" brushRef="#br0" timeOffset="4206.7795">22820 12105 0,'0'24'46,"0"26"-30,0-25 0,0 49-16,0-49 15</inkml:trace>
  <inkml:trace contextRef="#ctx0" brushRef="#br0" timeOffset="4558.012">22845 11931 0,'0'0'0</inkml:trace>
  <inkml:trace contextRef="#ctx0" brushRef="#br0" timeOffset="5246.4663">23093 12105 0,'25'24'141,"0"1"-141,0-25 47,-25 25-32,24-25 1,1 0 15,0 0 0,0 0-15,0-25 0,-1-24-1,1 24 1,-25 0 31</inkml:trace>
  <inkml:trace contextRef="#ctx0" brushRef="#br0" timeOffset="7005.6301">23019 9748 0,'0'0'0,"0"50"62,0 24-46,0-24 0,0 24-1,0-49 1,0 0-1,0 0-15,0 0 16,0-1 0,25-24 15,-25-49 78,0-51-93,0 26 0,0-25-1,0 24 1,0 26-1,0-1 1,0 25-16,0 1 16,0-1-1,24 25 63,26 0-31,-25 0-31,0 0 0,24 0-1,-49 25 16,25-1-15,-25 1 15,0 0 16,0 0-16,0 0-15,0-1 15,-25 1-15,0 0 0,1-25-16,-1 25 15,0-25 1,25 25 15,-25-25-15</inkml:trace>
  <inkml:trace contextRef="#ctx0" brushRef="#br0" timeOffset="7644.0562">23515 9971 0,'49'0'78,"175"0"-62,-26 0 0,-24-24-1,-50-1 1,-75 25-1,-24 0 1,0 0-16,0 0 31,-25-25-15</inkml:trace>
  <inkml:trace contextRef="#ctx0" brushRef="#br0" timeOffset="9398.2657">23044 7268 0,'-25'0'63,"0"0"-48,-25 0 1,26 0 0,-1 0-1,-50 0 1,51 0-16,-26 0 15,0 0 1,1 0 0,-1 0-1,-24 0 1,24 0 0,0 0-1,26 0 1,-1 0-1,-50 0-15,51 0 16,-1 0 0,0 0-1,-49 25 1,24-1 0,0 26-1,1-25 1,-26 0-16,26-1 15,24 26 1,-74 0 0,49-1-1,0-24 1,1 0 0,-1 0-1,1-1-15,49 1 16,-50-25-1,0 50 1,26-25 0,-1-1-1,0-24 1</inkml:trace>
  <inkml:trace contextRef="#ctx0" brushRef="#br0" timeOffset="10671.108">21307 7590 0,'-25'75'94,"25"-1"-79,0 0 1,-24-24 0,24-25 15,0 0 156,24-25-171,-24 24 0,75-24-1,-26 0 1,-24 0 0,0 0-1,-25 25 48,25-25-48</inkml:trace>
  <inkml:trace contextRef="#ctx0" brushRef="#br0" timeOffset="12530.338">22250 8161 0,'0'0'0,"25"0"62,-1 0-15,1-25-31,25-25-1,24 1 1,-49-1 0,0 25-1,-25 0 1,25 25-16,-25-24 16,0-1 15,0-25-16,0 25 17,-25 1-1,25-1-15,-25 25-1,0 0 16,0 0-15,1 0 47,24 25-48,-25 24-15,0 50 16,25-24-1,0-25 1,0-1 0,0-24-1,0 0 1,0 24-16,0-24 31,25-25 0,0 0-15,-1 0 15</inkml:trace>
  <inkml:trace contextRef="#ctx0" brushRef="#br0" timeOffset="13345.8779">22597 8186 0,'50'-25'140,"-26"0"-124,1 25 0,-25-25-1,25 25-15,-25-25 32,-25 25 93,0 0-94,1 0 0,-1 25 16,25 0-31,0 0-1,0 0 32</inkml:trace>
  <inkml:trace contextRef="#ctx0" brushRef="#br0" timeOffset="13883.2326">23019 8037 0,'0'25'62,"-25"-25"-46,25 24-1,-25-24 1,25 75 0,-25-1-1,1 1 1,24-1-1,0-24-15,0-26 32</inkml:trace>
  <inkml:trace contextRef="#ctx0" brushRef="#br0" timeOffset="14290.5027">22920 8434 0,'24'0'15,"-24"-25"1,0 0 62</inkml:trace>
  <inkml:trace contextRef="#ctx0" brushRef="#br0" timeOffset="16430.9179">24333 9252 0,'-24'0'47,"-26"0"-32,0 25 1,-98 25 0,24 24-1,-25-24 1,74-1-1,1-24 1,24 0 0,25 0-16,-49 24 15,24-24 1,26 0 0,-1-25-1,-25 25 1,50-1-1</inkml:trace>
  <inkml:trace contextRef="#ctx0" brushRef="#br0" timeOffset="17141.3872">24656 9004 0,'0'0'0,"0"50"78,0 49-62,0-25-1,0-49 17,0 0-1</inkml:trace>
  <inkml:trace contextRef="#ctx0" brushRef="#br0" timeOffset="18353.1884">24755 9054 0,'25'0'141,"-25"25"-125,49-1-1,-49 26-15,25-25 31,-25-50 157,0-49-172,25 24-1,-25-25 1,0 51-1,0-1-15,0 0 16,25 25 0,0 0 93,0 0-93,-1 0 15,1 0 16,-25 50-32,0-26 17,25 1-1,-25 0 0,0 0-15,0 0 15,0 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Float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dirty="0" smtClean="0"/>
              <a:t>We used a float CSS property to adjust position of an HTML element like image etc.</a:t>
            </a:r>
          </a:p>
          <a:p>
            <a:pPr algn="l"/>
            <a:r>
              <a:rPr lang="en-US" sz="2000" dirty="0" smtClean="0"/>
              <a:t>There are differed value of float property like: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Left: Element will adjust to left side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Right: Element </a:t>
            </a:r>
            <a:r>
              <a:rPr lang="en-US" sz="2000" dirty="0"/>
              <a:t>will adjust to </a:t>
            </a:r>
            <a:r>
              <a:rPr lang="en-US" sz="2000" dirty="0" smtClean="0"/>
              <a:t>right side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None: default value, did not float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Inherit: it get float value of its parent element, in which it declared 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61480" y="2616480"/>
              <a:ext cx="1848960" cy="2027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2120" y="2607120"/>
                <a:ext cx="186768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Float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398</cp:revision>
  <dcterms:created xsi:type="dcterms:W3CDTF">2021-05-29T23:44:42Z</dcterms:created>
  <dcterms:modified xsi:type="dcterms:W3CDTF">2022-10-25T06:32:23Z</dcterms:modified>
</cp:coreProperties>
</file>